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292" r:id="rId12"/>
    <p:sldId id="309" r:id="rId13"/>
    <p:sldId id="310" r:id="rId14"/>
    <p:sldId id="311" r:id="rId15"/>
    <p:sldId id="301" r:id="rId16"/>
    <p:sldId id="313" r:id="rId17"/>
    <p:sldId id="315" r:id="rId18"/>
    <p:sldId id="316" r:id="rId19"/>
    <p:sldId id="317" r:id="rId20"/>
    <p:sldId id="321" r:id="rId21"/>
    <p:sldId id="302" r:id="rId22"/>
    <p:sldId id="318" r:id="rId23"/>
    <p:sldId id="319" r:id="rId24"/>
    <p:sldId id="32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DB651F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57C3C-D0F4-4F0C-AB34-63F689A521A2}" v="203" dt="2023-07-10T20:00:24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9" autoAdjust="0"/>
    <p:restoredTop sz="94702"/>
  </p:normalViewPr>
  <p:slideViewPr>
    <p:cSldViewPr snapToGrid="0">
      <p:cViewPr varScale="1">
        <p:scale>
          <a:sx n="108" d="100"/>
          <a:sy n="108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585541</c:v>
                </c:pt>
                <c:pt idx="1">
                  <c:v>614815</c:v>
                </c:pt>
                <c:pt idx="2">
                  <c:v>777806</c:v>
                </c:pt>
                <c:pt idx="3">
                  <c:v>812689</c:v>
                </c:pt>
                <c:pt idx="4">
                  <c:v>744776</c:v>
                </c:pt>
                <c:pt idx="5">
                  <c:v>680724</c:v>
                </c:pt>
                <c:pt idx="6">
                  <c:v>614029</c:v>
                </c:pt>
                <c:pt idx="7">
                  <c:v>655187</c:v>
                </c:pt>
                <c:pt idx="8">
                  <c:v>775690</c:v>
                </c:pt>
                <c:pt idx="9">
                  <c:v>819442</c:v>
                </c:pt>
                <c:pt idx="10">
                  <c:v>845100</c:v>
                </c:pt>
                <c:pt idx="11">
                  <c:v>755760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767656</c:v>
                </c:pt>
                <c:pt idx="1">
                  <c:v>853621</c:v>
                </c:pt>
                <c:pt idx="2">
                  <c:v>975050</c:v>
                </c:pt>
                <c:pt idx="3">
                  <c:v>986955</c:v>
                </c:pt>
                <c:pt idx="4">
                  <c:v>872393</c:v>
                </c:pt>
                <c:pt idx="5">
                  <c:v>756345</c:v>
                </c:pt>
                <c:pt idx="6">
                  <c:v>1028706</c:v>
                </c:pt>
                <c:pt idx="7">
                  <c:v>1003539.804</c:v>
                </c:pt>
                <c:pt idx="8">
                  <c:v>1062764</c:v>
                </c:pt>
                <c:pt idx="9">
                  <c:v>1114704</c:v>
                </c:pt>
                <c:pt idx="10">
                  <c:v>1146873</c:v>
                </c:pt>
                <c:pt idx="11">
                  <c:v>983495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637024</c:v>
                </c:pt>
                <c:pt idx="1">
                  <c:v>775536</c:v>
                </c:pt>
                <c:pt idx="2">
                  <c:v>828838</c:v>
                </c:pt>
                <c:pt idx="3">
                  <c:v>838344</c:v>
                </c:pt>
                <c:pt idx="4">
                  <c:v>781324</c:v>
                </c:pt>
                <c:pt idx="5">
                  <c:v>747342</c:v>
                </c:pt>
                <c:pt idx="6">
                  <c:v>943181</c:v>
                </c:pt>
                <c:pt idx="7">
                  <c:v>847493</c:v>
                </c:pt>
                <c:pt idx="8">
                  <c:v>966255</c:v>
                </c:pt>
                <c:pt idx="9">
                  <c:v>1212669</c:v>
                </c:pt>
                <c:pt idx="10">
                  <c:v>1089793</c:v>
                </c:pt>
                <c:pt idx="11">
                  <c:v>966696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Missed Trips by Day Due to No Operator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Data!$BF$2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Data!$BD$3:$BD$32</c:f>
              <c:numCache>
                <c:formatCode>m/d/yyyy</c:formatCode>
                <c:ptCount val="30"/>
                <c:pt idx="0">
                  <c:v>45078</c:v>
                </c:pt>
                <c:pt idx="1">
                  <c:v>45079</c:v>
                </c:pt>
                <c:pt idx="2">
                  <c:v>45080</c:v>
                </c:pt>
                <c:pt idx="3">
                  <c:v>45081</c:v>
                </c:pt>
                <c:pt idx="4">
                  <c:v>45082</c:v>
                </c:pt>
                <c:pt idx="5">
                  <c:v>45083</c:v>
                </c:pt>
                <c:pt idx="6">
                  <c:v>45084</c:v>
                </c:pt>
                <c:pt idx="7">
                  <c:v>45085</c:v>
                </c:pt>
                <c:pt idx="8">
                  <c:v>45086</c:v>
                </c:pt>
                <c:pt idx="9">
                  <c:v>45087</c:v>
                </c:pt>
                <c:pt idx="10">
                  <c:v>45088</c:v>
                </c:pt>
                <c:pt idx="11">
                  <c:v>45089</c:v>
                </c:pt>
                <c:pt idx="12">
                  <c:v>45090</c:v>
                </c:pt>
                <c:pt idx="13">
                  <c:v>45091</c:v>
                </c:pt>
                <c:pt idx="14">
                  <c:v>45092</c:v>
                </c:pt>
                <c:pt idx="15">
                  <c:v>45093</c:v>
                </c:pt>
                <c:pt idx="16">
                  <c:v>45094</c:v>
                </c:pt>
                <c:pt idx="17">
                  <c:v>45095</c:v>
                </c:pt>
                <c:pt idx="18">
                  <c:v>45096</c:v>
                </c:pt>
                <c:pt idx="19">
                  <c:v>45097</c:v>
                </c:pt>
                <c:pt idx="20">
                  <c:v>45098</c:v>
                </c:pt>
                <c:pt idx="21">
                  <c:v>45099</c:v>
                </c:pt>
                <c:pt idx="22">
                  <c:v>45100</c:v>
                </c:pt>
                <c:pt idx="23">
                  <c:v>45101</c:v>
                </c:pt>
                <c:pt idx="24">
                  <c:v>45102</c:v>
                </c:pt>
                <c:pt idx="25">
                  <c:v>45103</c:v>
                </c:pt>
                <c:pt idx="26">
                  <c:v>45104</c:v>
                </c:pt>
                <c:pt idx="27">
                  <c:v>45105</c:v>
                </c:pt>
                <c:pt idx="28">
                  <c:v>45106</c:v>
                </c:pt>
                <c:pt idx="29">
                  <c:v>45107</c:v>
                </c:pt>
              </c:numCache>
            </c:numRef>
          </c:cat>
          <c:val>
            <c:numRef>
              <c:f>Data!$BF$3:$BF$32</c:f>
              <c:numCache>
                <c:formatCode>General</c:formatCode>
                <c:ptCount val="30"/>
                <c:pt idx="0">
                  <c:v>158</c:v>
                </c:pt>
                <c:pt idx="1">
                  <c:v>163</c:v>
                </c:pt>
                <c:pt idx="2">
                  <c:v>32</c:v>
                </c:pt>
                <c:pt idx="3">
                  <c:v>66</c:v>
                </c:pt>
                <c:pt idx="4">
                  <c:v>26</c:v>
                </c:pt>
                <c:pt idx="5">
                  <c:v>16</c:v>
                </c:pt>
                <c:pt idx="6">
                  <c:v>84</c:v>
                </c:pt>
                <c:pt idx="7">
                  <c:v>58</c:v>
                </c:pt>
                <c:pt idx="8">
                  <c:v>62</c:v>
                </c:pt>
                <c:pt idx="9">
                  <c:v>25</c:v>
                </c:pt>
                <c:pt idx="10">
                  <c:v>115</c:v>
                </c:pt>
                <c:pt idx="11">
                  <c:v>23</c:v>
                </c:pt>
                <c:pt idx="12">
                  <c:v>24</c:v>
                </c:pt>
                <c:pt idx="13">
                  <c:v>97</c:v>
                </c:pt>
                <c:pt idx="14">
                  <c:v>37</c:v>
                </c:pt>
                <c:pt idx="15">
                  <c:v>109</c:v>
                </c:pt>
                <c:pt idx="16">
                  <c:v>87</c:v>
                </c:pt>
                <c:pt idx="17">
                  <c:v>161</c:v>
                </c:pt>
                <c:pt idx="18">
                  <c:v>8</c:v>
                </c:pt>
                <c:pt idx="19">
                  <c:v>36</c:v>
                </c:pt>
                <c:pt idx="20">
                  <c:v>21</c:v>
                </c:pt>
                <c:pt idx="21">
                  <c:v>47</c:v>
                </c:pt>
                <c:pt idx="22">
                  <c:v>94</c:v>
                </c:pt>
                <c:pt idx="23">
                  <c:v>59</c:v>
                </c:pt>
                <c:pt idx="24">
                  <c:v>156</c:v>
                </c:pt>
                <c:pt idx="25">
                  <c:v>96</c:v>
                </c:pt>
                <c:pt idx="26">
                  <c:v>97</c:v>
                </c:pt>
                <c:pt idx="27">
                  <c:v>70</c:v>
                </c:pt>
                <c:pt idx="28">
                  <c:v>65</c:v>
                </c:pt>
                <c:pt idx="29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F-4419-8C01-177CB5E83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</a:t>
            </a:r>
            <a:r>
              <a:rPr lang="en-US" baseline="0" dirty="0"/>
              <a:t> Missed Trips by Day of </a:t>
            </a:r>
            <a:r>
              <a:rPr lang="en-US" sz="1400" baseline="0" dirty="0"/>
              <a:t>Week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Data!$BB$2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Data!$BA$3:$BA$9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Data!$BB$3:$BB$9</c:f>
              <c:numCache>
                <c:formatCode>General</c:formatCode>
                <c:ptCount val="7"/>
                <c:pt idx="0">
                  <c:v>124.5</c:v>
                </c:pt>
                <c:pt idx="1">
                  <c:v>38.25</c:v>
                </c:pt>
                <c:pt idx="2">
                  <c:v>43.25</c:v>
                </c:pt>
                <c:pt idx="3">
                  <c:v>68</c:v>
                </c:pt>
                <c:pt idx="4">
                  <c:v>73</c:v>
                </c:pt>
                <c:pt idx="5">
                  <c:v>104</c:v>
                </c:pt>
                <c:pt idx="6">
                  <c:v>50.75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B-42D4-9F5B-C86891F50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11703</c:v>
                </c:pt>
                <c:pt idx="1">
                  <c:v>12834</c:v>
                </c:pt>
                <c:pt idx="2">
                  <c:v>12687</c:v>
                </c:pt>
                <c:pt idx="3">
                  <c:v>12768</c:v>
                </c:pt>
                <c:pt idx="4">
                  <c:v>12506</c:v>
                </c:pt>
                <c:pt idx="5">
                  <c:v>12224</c:v>
                </c:pt>
                <c:pt idx="6">
                  <c:v>11682</c:v>
                </c:pt>
                <c:pt idx="7">
                  <c:v>11156</c:v>
                </c:pt>
                <c:pt idx="8">
                  <c:v>14987</c:v>
                </c:pt>
                <c:pt idx="9">
                  <c:v>14034</c:v>
                </c:pt>
                <c:pt idx="10">
                  <c:v>14190</c:v>
                </c:pt>
                <c:pt idx="11">
                  <c:v>14560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13897</c:v>
                </c:pt>
                <c:pt idx="1">
                  <c:v>16141</c:v>
                </c:pt>
                <c:pt idx="2">
                  <c:v>14830</c:v>
                </c:pt>
                <c:pt idx="3">
                  <c:v>14929</c:v>
                </c:pt>
                <c:pt idx="4">
                  <c:v>14268</c:v>
                </c:pt>
                <c:pt idx="5">
                  <c:v>13371</c:v>
                </c:pt>
                <c:pt idx="6">
                  <c:v>14063</c:v>
                </c:pt>
                <c:pt idx="7">
                  <c:v>13815</c:v>
                </c:pt>
                <c:pt idx="8">
                  <c:v>16017</c:v>
                </c:pt>
                <c:pt idx="9">
                  <c:v>14473</c:v>
                </c:pt>
                <c:pt idx="10">
                  <c:v>15873</c:v>
                </c:pt>
                <c:pt idx="11">
                  <c:v>15397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14758</c:v>
                </c:pt>
                <c:pt idx="1">
                  <c:v>15127</c:v>
                </c:pt>
                <c:pt idx="2">
                  <c:v>15765</c:v>
                </c:pt>
                <c:pt idx="3">
                  <c:v>15893</c:v>
                </c:pt>
                <c:pt idx="4">
                  <c:v>15765</c:v>
                </c:pt>
                <c:pt idx="5">
                  <c:v>16697</c:v>
                </c:pt>
                <c:pt idx="6">
                  <c:v>12054</c:v>
                </c:pt>
                <c:pt idx="7">
                  <c:v>11512</c:v>
                </c:pt>
                <c:pt idx="8">
                  <c:v>15465</c:v>
                </c:pt>
                <c:pt idx="9">
                  <c:v>14481</c:v>
                </c:pt>
                <c:pt idx="10">
                  <c:v>14642</c:v>
                </c:pt>
                <c:pt idx="11">
                  <c:v>15024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Jul 19</c:v>
                </c:pt>
                <c:pt idx="1">
                  <c:v>Aug 19</c:v>
                </c:pt>
                <c:pt idx="2">
                  <c:v>Sep 19</c:v>
                </c:pt>
                <c:pt idx="3">
                  <c:v>Oct 19</c:v>
                </c:pt>
                <c:pt idx="4">
                  <c:v>Nov 19</c:v>
                </c:pt>
                <c:pt idx="5">
                  <c:v>Dec 19</c:v>
                </c:pt>
                <c:pt idx="6">
                  <c:v>Jan 20</c:v>
                </c:pt>
                <c:pt idx="7">
                  <c:v>Feb 20</c:v>
                </c:pt>
                <c:pt idx="8">
                  <c:v>Mar 20</c:v>
                </c:pt>
                <c:pt idx="9">
                  <c:v>Apr 20</c:v>
                </c:pt>
                <c:pt idx="10">
                  <c:v>May 20</c:v>
                </c:pt>
                <c:pt idx="11">
                  <c:v>Jun 20</c:v>
                </c:pt>
                <c:pt idx="12">
                  <c:v>Jul 20</c:v>
                </c:pt>
                <c:pt idx="13">
                  <c:v>Aug 20</c:v>
                </c:pt>
                <c:pt idx="14">
                  <c:v>Sep 20</c:v>
                </c:pt>
                <c:pt idx="15">
                  <c:v>Oct 20</c:v>
                </c:pt>
                <c:pt idx="16">
                  <c:v>Nov 20</c:v>
                </c:pt>
                <c:pt idx="17">
                  <c:v>Dec 20</c:v>
                </c:pt>
                <c:pt idx="18">
                  <c:v>Jan 21</c:v>
                </c:pt>
                <c:pt idx="19">
                  <c:v>Feb 21</c:v>
                </c:pt>
                <c:pt idx="20">
                  <c:v>Mar 21</c:v>
                </c:pt>
                <c:pt idx="21">
                  <c:v>Apr 21</c:v>
                </c:pt>
                <c:pt idx="22">
                  <c:v>May 21</c:v>
                </c:pt>
                <c:pt idx="23">
                  <c:v>Jun 21</c:v>
                </c:pt>
                <c:pt idx="24">
                  <c:v>Jul 21</c:v>
                </c:pt>
                <c:pt idx="25">
                  <c:v>Aug 21</c:v>
                </c:pt>
                <c:pt idx="26">
                  <c:v>Sep 21</c:v>
                </c:pt>
                <c:pt idx="27">
                  <c:v>Oct 21</c:v>
                </c:pt>
                <c:pt idx="28">
                  <c:v>Nov 21</c:v>
                </c:pt>
                <c:pt idx="29">
                  <c:v>Dec 21</c:v>
                </c:pt>
                <c:pt idx="30">
                  <c:v>Jan 22</c:v>
                </c:pt>
                <c:pt idx="31">
                  <c:v>Feb 22</c:v>
                </c:pt>
                <c:pt idx="32">
                  <c:v>Mar 22</c:v>
                </c:pt>
                <c:pt idx="33">
                  <c:v>Apr 22</c:v>
                </c:pt>
                <c:pt idx="34">
                  <c:v>May 22</c:v>
                </c:pt>
                <c:pt idx="35">
                  <c:v>Jun 22</c:v>
                </c:pt>
                <c:pt idx="36">
                  <c:v>Jul 22</c:v>
                </c:pt>
                <c:pt idx="37">
                  <c:v>Aug 22</c:v>
                </c:pt>
                <c:pt idx="38">
                  <c:v>Sep 22</c:v>
                </c:pt>
                <c:pt idx="39">
                  <c:v>Oct 22</c:v>
                </c:pt>
                <c:pt idx="40">
                  <c:v>Nov 22</c:v>
                </c:pt>
                <c:pt idx="41">
                  <c:v>Dec 22</c:v>
                </c:pt>
                <c:pt idx="42">
                  <c:v>Jan 23</c:v>
                </c:pt>
                <c:pt idx="43">
                  <c:v>Feb 23</c:v>
                </c:pt>
                <c:pt idx="44">
                  <c:v>Mar 23</c:v>
                </c:pt>
                <c:pt idx="45">
                  <c:v>Apr 23</c:v>
                </c:pt>
                <c:pt idx="46">
                  <c:v>May 23</c:v>
                </c:pt>
                <c:pt idx="47">
                  <c:v>Jun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18709</c:v>
                </c:pt>
                <c:pt idx="1">
                  <c:v>20847</c:v>
                </c:pt>
                <c:pt idx="2">
                  <c:v>18267</c:v>
                </c:pt>
                <c:pt idx="3">
                  <c:v>21283</c:v>
                </c:pt>
                <c:pt idx="4">
                  <c:v>18735</c:v>
                </c:pt>
                <c:pt idx="5">
                  <c:v>17252</c:v>
                </c:pt>
                <c:pt idx="6">
                  <c:v>18431</c:v>
                </c:pt>
                <c:pt idx="7">
                  <c:v>18170</c:v>
                </c:pt>
                <c:pt idx="8">
                  <c:v>11807</c:v>
                </c:pt>
                <c:pt idx="9">
                  <c:v>2334</c:v>
                </c:pt>
                <c:pt idx="10">
                  <c:v>3250</c:v>
                </c:pt>
                <c:pt idx="11">
                  <c:v>4795</c:v>
                </c:pt>
                <c:pt idx="12">
                  <c:v>6033</c:v>
                </c:pt>
                <c:pt idx="13">
                  <c:v>6543</c:v>
                </c:pt>
                <c:pt idx="14">
                  <c:v>7577</c:v>
                </c:pt>
                <c:pt idx="15">
                  <c:v>8518</c:v>
                </c:pt>
                <c:pt idx="16">
                  <c:v>7393</c:v>
                </c:pt>
                <c:pt idx="17">
                  <c:v>7275</c:v>
                </c:pt>
                <c:pt idx="18">
                  <c:v>7146</c:v>
                </c:pt>
                <c:pt idx="19">
                  <c:v>6926</c:v>
                </c:pt>
                <c:pt idx="20">
                  <c:v>9631</c:v>
                </c:pt>
                <c:pt idx="21">
                  <c:v>10233</c:v>
                </c:pt>
                <c:pt idx="22">
                  <c:v>10332</c:v>
                </c:pt>
                <c:pt idx="23">
                  <c:v>11284</c:v>
                </c:pt>
                <c:pt idx="24">
                  <c:v>11703</c:v>
                </c:pt>
                <c:pt idx="25">
                  <c:v>12834</c:v>
                </c:pt>
                <c:pt idx="26">
                  <c:v>12687</c:v>
                </c:pt>
                <c:pt idx="27">
                  <c:v>12768</c:v>
                </c:pt>
                <c:pt idx="28">
                  <c:v>12506</c:v>
                </c:pt>
                <c:pt idx="29">
                  <c:v>12224</c:v>
                </c:pt>
                <c:pt idx="30">
                  <c:v>11682</c:v>
                </c:pt>
                <c:pt idx="31">
                  <c:v>11156</c:v>
                </c:pt>
                <c:pt idx="32">
                  <c:v>14987</c:v>
                </c:pt>
                <c:pt idx="33">
                  <c:v>14034</c:v>
                </c:pt>
                <c:pt idx="34">
                  <c:v>14190</c:v>
                </c:pt>
                <c:pt idx="35">
                  <c:v>14560</c:v>
                </c:pt>
                <c:pt idx="36">
                  <c:v>13897</c:v>
                </c:pt>
                <c:pt idx="37">
                  <c:v>16141</c:v>
                </c:pt>
                <c:pt idx="38">
                  <c:v>14830</c:v>
                </c:pt>
                <c:pt idx="39">
                  <c:v>14929</c:v>
                </c:pt>
                <c:pt idx="40">
                  <c:v>14268</c:v>
                </c:pt>
                <c:pt idx="41">
                  <c:v>13371</c:v>
                </c:pt>
                <c:pt idx="42">
                  <c:v>14063</c:v>
                </c:pt>
                <c:pt idx="43">
                  <c:v>13815</c:v>
                </c:pt>
                <c:pt idx="44">
                  <c:v>16017</c:v>
                </c:pt>
                <c:pt idx="45">
                  <c:v>14473</c:v>
                </c:pt>
                <c:pt idx="46">
                  <c:v>15873</c:v>
                </c:pt>
                <c:pt idx="47">
                  <c:v>15397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0.90177736200000003</c:v>
                </c:pt>
                <c:pt idx="1">
                  <c:v>0.87311814600000004</c:v>
                </c:pt>
                <c:pt idx="2">
                  <c:v>0.89568442299999995</c:v>
                </c:pt>
                <c:pt idx="3">
                  <c:v>0.92223189800000005</c:v>
                </c:pt>
                <c:pt idx="4">
                  <c:v>0.93664143499999997</c:v>
                </c:pt>
                <c:pt idx="5">
                  <c:v>0.93889761400000005</c:v>
                </c:pt>
                <c:pt idx="6">
                  <c:v>0.91538078599999995</c:v>
                </c:pt>
                <c:pt idx="7">
                  <c:v>0.88629999999999998</c:v>
                </c:pt>
                <c:pt idx="8">
                  <c:v>0.91</c:v>
                </c:pt>
                <c:pt idx="9">
                  <c:v>0.90600000000000003</c:v>
                </c:pt>
                <c:pt idx="10">
                  <c:v>0.89700000000000002</c:v>
                </c:pt>
                <c:pt idx="11">
                  <c:v>0.89770000000000005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2.2711732530000002</c:v>
                </c:pt>
                <c:pt idx="1">
                  <c:v>2.3138199899999998</c:v>
                </c:pt>
                <c:pt idx="2">
                  <c:v>2.2538766529999998</c:v>
                </c:pt>
                <c:pt idx="3">
                  <c:v>2.1946155959999998</c:v>
                </c:pt>
                <c:pt idx="4">
                  <c:v>2.161580281</c:v>
                </c:pt>
                <c:pt idx="5">
                  <c:v>2.1216361350000001</c:v>
                </c:pt>
                <c:pt idx="6">
                  <c:v>2.185536258</c:v>
                </c:pt>
                <c:pt idx="7">
                  <c:v>2.25</c:v>
                </c:pt>
                <c:pt idx="8">
                  <c:v>2.2200000000000002</c:v>
                </c:pt>
                <c:pt idx="9">
                  <c:v>2.17</c:v>
                </c:pt>
                <c:pt idx="10">
                  <c:v>2.1800000000000002</c:v>
                </c:pt>
                <c:pt idx="1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66.881596029999997</c:v>
                </c:pt>
                <c:pt idx="1">
                  <c:v>43.291559380000002</c:v>
                </c:pt>
                <c:pt idx="2">
                  <c:v>47.791030339999999</c:v>
                </c:pt>
                <c:pt idx="3">
                  <c:v>46.75642843</c:v>
                </c:pt>
                <c:pt idx="4">
                  <c:v>48.742649290000003</c:v>
                </c:pt>
                <c:pt idx="5">
                  <c:v>54.915624110000003</c:v>
                </c:pt>
                <c:pt idx="6">
                  <c:v>53.897236720000002</c:v>
                </c:pt>
                <c:pt idx="7">
                  <c:v>49.56</c:v>
                </c:pt>
                <c:pt idx="8">
                  <c:v>54.87</c:v>
                </c:pt>
                <c:pt idx="9">
                  <c:v>55.31</c:v>
                </c:pt>
                <c:pt idx="10">
                  <c:v>58.03</c:v>
                </c:pt>
                <c:pt idx="11">
                  <c:v>59.53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</a:t>
            </a:r>
            <a:r>
              <a:rPr lang="en-US" sz="1600" baseline="0" dirty="0"/>
              <a:t> - Local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048-4660-AEB7-C7BE17D16C3C}"/>
              </c:ext>
            </c:extLst>
          </c:dPt>
          <c:dPt>
            <c:idx val="2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206-4592-B046-7E65D1E5454E}"/>
              </c:ext>
            </c:extLst>
          </c:dPt>
          <c:cat>
            <c:strRef>
              <c:f>Data!$BL$4:$BL$33</c:f>
              <c:strCache>
                <c:ptCount val="30"/>
                <c:pt idx="0">
                  <c:v>37</c:v>
                </c:pt>
                <c:pt idx="1">
                  <c:v>31</c:v>
                </c:pt>
                <c:pt idx="2">
                  <c:v>1</c:v>
                </c:pt>
                <c:pt idx="3">
                  <c:v>16</c:v>
                </c:pt>
                <c:pt idx="4">
                  <c:v>50</c:v>
                </c:pt>
                <c:pt idx="5">
                  <c:v>32</c:v>
                </c:pt>
                <c:pt idx="6">
                  <c:v>5</c:v>
                </c:pt>
                <c:pt idx="7">
                  <c:v>49</c:v>
                </c:pt>
                <c:pt idx="8">
                  <c:v>6</c:v>
                </c:pt>
                <c:pt idx="9">
                  <c:v>85</c:v>
                </c:pt>
                <c:pt idx="10">
                  <c:v>24</c:v>
                </c:pt>
                <c:pt idx="11">
                  <c:v>67</c:v>
                </c:pt>
                <c:pt idx="12">
                  <c:v>41</c:v>
                </c:pt>
                <c:pt idx="13">
                  <c:v>64</c:v>
                </c:pt>
                <c:pt idx="14">
                  <c:v>65</c:v>
                </c:pt>
                <c:pt idx="15">
                  <c:v>51</c:v>
                </c:pt>
                <c:pt idx="16">
                  <c:v>21</c:v>
                </c:pt>
                <c:pt idx="17">
                  <c:v>4</c:v>
                </c:pt>
                <c:pt idx="18">
                  <c:v>17</c:v>
                </c:pt>
                <c:pt idx="19">
                  <c:v>90</c:v>
                </c:pt>
                <c:pt idx="20">
                  <c:v>20</c:v>
                </c:pt>
                <c:pt idx="21">
                  <c:v>28</c:v>
                </c:pt>
                <c:pt idx="22">
                  <c:v>Avg</c:v>
                </c:pt>
                <c:pt idx="23">
                  <c:v>11</c:v>
                </c:pt>
                <c:pt idx="24">
                  <c:v>78</c:v>
                </c:pt>
                <c:pt idx="25">
                  <c:v>33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Data!$BM$4:$BM$33</c:f>
              <c:numCache>
                <c:formatCode>0.0%</c:formatCode>
                <c:ptCount val="30"/>
                <c:pt idx="0">
                  <c:v>0.87</c:v>
                </c:pt>
                <c:pt idx="1">
                  <c:v>0.85799999999999998</c:v>
                </c:pt>
                <c:pt idx="2">
                  <c:v>0.84499999999999997</c:v>
                </c:pt>
                <c:pt idx="3">
                  <c:v>0.83699999999999997</c:v>
                </c:pt>
                <c:pt idx="4">
                  <c:v>0.83099999999999996</c:v>
                </c:pt>
                <c:pt idx="5">
                  <c:v>0.82399999999999995</c:v>
                </c:pt>
                <c:pt idx="6">
                  <c:v>0.82099999999999995</c:v>
                </c:pt>
                <c:pt idx="7">
                  <c:v>0.82099999999999995</c:v>
                </c:pt>
                <c:pt idx="8">
                  <c:v>0.81799999999999995</c:v>
                </c:pt>
                <c:pt idx="9">
                  <c:v>0.81100000000000005</c:v>
                </c:pt>
                <c:pt idx="10">
                  <c:v>0.81</c:v>
                </c:pt>
                <c:pt idx="11">
                  <c:v>0.80900000000000005</c:v>
                </c:pt>
                <c:pt idx="12">
                  <c:v>0.80400000000000005</c:v>
                </c:pt>
                <c:pt idx="13">
                  <c:v>0.80300000000000005</c:v>
                </c:pt>
                <c:pt idx="14">
                  <c:v>0.79900000000000004</c:v>
                </c:pt>
                <c:pt idx="15">
                  <c:v>0.79800000000000004</c:v>
                </c:pt>
                <c:pt idx="16">
                  <c:v>0.79100000000000004</c:v>
                </c:pt>
                <c:pt idx="17">
                  <c:v>0.78800000000000003</c:v>
                </c:pt>
                <c:pt idx="18">
                  <c:v>0.78600000000000003</c:v>
                </c:pt>
                <c:pt idx="19">
                  <c:v>0.78200000000000003</c:v>
                </c:pt>
                <c:pt idx="20">
                  <c:v>0.77900000000000003</c:v>
                </c:pt>
                <c:pt idx="21">
                  <c:v>0.77500000000000002</c:v>
                </c:pt>
                <c:pt idx="22">
                  <c:v>0.77300000000000002</c:v>
                </c:pt>
                <c:pt idx="23">
                  <c:v>0.75800000000000001</c:v>
                </c:pt>
                <c:pt idx="24">
                  <c:v>0.75700000000000001</c:v>
                </c:pt>
                <c:pt idx="25">
                  <c:v>0.749</c:v>
                </c:pt>
                <c:pt idx="26">
                  <c:v>0.74099999999999999</c:v>
                </c:pt>
                <c:pt idx="27">
                  <c:v>0.73199999999999998</c:v>
                </c:pt>
                <c:pt idx="28">
                  <c:v>0.64</c:v>
                </c:pt>
                <c:pt idx="29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5372880"/>
        <c:axId val="725368304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Data!$BL$4:$BL$33</c:f>
              <c:strCache>
                <c:ptCount val="30"/>
                <c:pt idx="0">
                  <c:v>37</c:v>
                </c:pt>
                <c:pt idx="1">
                  <c:v>31</c:v>
                </c:pt>
                <c:pt idx="2">
                  <c:v>1</c:v>
                </c:pt>
                <c:pt idx="3">
                  <c:v>16</c:v>
                </c:pt>
                <c:pt idx="4">
                  <c:v>50</c:v>
                </c:pt>
                <c:pt idx="5">
                  <c:v>32</c:v>
                </c:pt>
                <c:pt idx="6">
                  <c:v>5</c:v>
                </c:pt>
                <c:pt idx="7">
                  <c:v>49</c:v>
                </c:pt>
                <c:pt idx="8">
                  <c:v>6</c:v>
                </c:pt>
                <c:pt idx="9">
                  <c:v>85</c:v>
                </c:pt>
                <c:pt idx="10">
                  <c:v>24</c:v>
                </c:pt>
                <c:pt idx="11">
                  <c:v>67</c:v>
                </c:pt>
                <c:pt idx="12">
                  <c:v>41</c:v>
                </c:pt>
                <c:pt idx="13">
                  <c:v>64</c:v>
                </c:pt>
                <c:pt idx="14">
                  <c:v>65</c:v>
                </c:pt>
                <c:pt idx="15">
                  <c:v>51</c:v>
                </c:pt>
                <c:pt idx="16">
                  <c:v>21</c:v>
                </c:pt>
                <c:pt idx="17">
                  <c:v>4</c:v>
                </c:pt>
                <c:pt idx="18">
                  <c:v>17</c:v>
                </c:pt>
                <c:pt idx="19">
                  <c:v>90</c:v>
                </c:pt>
                <c:pt idx="20">
                  <c:v>20</c:v>
                </c:pt>
                <c:pt idx="21">
                  <c:v>28</c:v>
                </c:pt>
                <c:pt idx="22">
                  <c:v>Avg</c:v>
                </c:pt>
                <c:pt idx="23">
                  <c:v>11</c:v>
                </c:pt>
                <c:pt idx="24">
                  <c:v>78</c:v>
                </c:pt>
                <c:pt idx="25">
                  <c:v>33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Data!$BN$4:$BN$33</c:f>
              <c:numCache>
                <c:formatCode>0.0%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72880"/>
        <c:axId val="725368304"/>
      </c:lineChart>
      <c:catAx>
        <c:axId val="7253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68304"/>
        <c:crosses val="autoZero"/>
        <c:auto val="1"/>
        <c:lblAlgn val="ctr"/>
        <c:lblOffset val="100"/>
        <c:noMultiLvlLbl val="0"/>
      </c:catAx>
      <c:valAx>
        <c:axId val="7253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Data!$CC$3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E71-4845-B62C-D18BE2BB4C1B}"/>
              </c:ext>
            </c:extLst>
          </c:dPt>
          <c:dPt>
            <c:idx val="11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E54-4BA3-8C55-E3D63F9727C6}"/>
              </c:ext>
            </c:extLst>
          </c:dPt>
          <c:dPt>
            <c:idx val="12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5F1-4161-885A-F89F7A5BE94F}"/>
              </c:ext>
            </c:extLst>
          </c:dPt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82</c:v>
                </c:pt>
                <c:pt idx="2">
                  <c:v>77</c:v>
                </c:pt>
                <c:pt idx="3">
                  <c:v>25</c:v>
                </c:pt>
                <c:pt idx="4">
                  <c:v>40</c:v>
                </c:pt>
                <c:pt idx="5">
                  <c:v>29</c:v>
                </c:pt>
                <c:pt idx="6">
                  <c:v>38</c:v>
                </c:pt>
                <c:pt idx="7">
                  <c:v>81</c:v>
                </c:pt>
                <c:pt idx="8">
                  <c:v>2</c:v>
                </c:pt>
                <c:pt idx="9">
                  <c:v>74</c:v>
                </c:pt>
                <c:pt idx="10">
                  <c:v>Avg</c:v>
                </c:pt>
                <c:pt idx="11">
                  <c:v>52</c:v>
                </c:pt>
                <c:pt idx="12">
                  <c:v>42</c:v>
                </c:pt>
                <c:pt idx="13">
                  <c:v>3</c:v>
                </c:pt>
                <c:pt idx="14">
                  <c:v>12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Data!$CC$4:$CC$21</c:f>
              <c:numCache>
                <c:formatCode>0.0%</c:formatCode>
                <c:ptCount val="18"/>
                <c:pt idx="0">
                  <c:v>0.90900000000000003</c:v>
                </c:pt>
                <c:pt idx="1">
                  <c:v>0.88100000000000001</c:v>
                </c:pt>
                <c:pt idx="2">
                  <c:v>0.877</c:v>
                </c:pt>
                <c:pt idx="3">
                  <c:v>0.871</c:v>
                </c:pt>
                <c:pt idx="4">
                  <c:v>0.86899999999999999</c:v>
                </c:pt>
                <c:pt idx="5">
                  <c:v>0.85299999999999998</c:v>
                </c:pt>
                <c:pt idx="6">
                  <c:v>0.84399999999999997</c:v>
                </c:pt>
                <c:pt idx="7">
                  <c:v>0.82599999999999996</c:v>
                </c:pt>
                <c:pt idx="8">
                  <c:v>0.82</c:v>
                </c:pt>
                <c:pt idx="9">
                  <c:v>0.80100000000000005</c:v>
                </c:pt>
                <c:pt idx="10">
                  <c:v>0.79800000000000004</c:v>
                </c:pt>
                <c:pt idx="11">
                  <c:v>0.78500000000000003</c:v>
                </c:pt>
                <c:pt idx="12">
                  <c:v>0.76800000000000002</c:v>
                </c:pt>
                <c:pt idx="13">
                  <c:v>0.748</c:v>
                </c:pt>
                <c:pt idx="14">
                  <c:v>0.746</c:v>
                </c:pt>
                <c:pt idx="15">
                  <c:v>0.72599999999999998</c:v>
                </c:pt>
                <c:pt idx="16">
                  <c:v>0.69099999999999995</c:v>
                </c:pt>
                <c:pt idx="17">
                  <c:v>0.69099999999999995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30868592"/>
        <c:axId val="830876080"/>
      </c:barChart>
      <c:lineChart>
        <c:grouping val="standard"/>
        <c:varyColors val="0"/>
        <c:ser>
          <c:idx val="2"/>
          <c:order val="1"/>
          <c:tx>
            <c:strRef>
              <c:f>Data!$CD$3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82</c:v>
                </c:pt>
                <c:pt idx="2">
                  <c:v>77</c:v>
                </c:pt>
                <c:pt idx="3">
                  <c:v>25</c:v>
                </c:pt>
                <c:pt idx="4">
                  <c:v>40</c:v>
                </c:pt>
                <c:pt idx="5">
                  <c:v>29</c:v>
                </c:pt>
                <c:pt idx="6">
                  <c:v>38</c:v>
                </c:pt>
                <c:pt idx="7">
                  <c:v>81</c:v>
                </c:pt>
                <c:pt idx="8">
                  <c:v>2</c:v>
                </c:pt>
                <c:pt idx="9">
                  <c:v>74</c:v>
                </c:pt>
                <c:pt idx="10">
                  <c:v>Avg</c:v>
                </c:pt>
                <c:pt idx="11">
                  <c:v>52</c:v>
                </c:pt>
                <c:pt idx="12">
                  <c:v>42</c:v>
                </c:pt>
                <c:pt idx="13">
                  <c:v>3</c:v>
                </c:pt>
                <c:pt idx="14">
                  <c:v>12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Data!$CD$4:$CD$21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68592"/>
        <c:axId val="830876080"/>
      </c:lineChart>
      <c:catAx>
        <c:axId val="830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76080"/>
        <c:crosses val="autoZero"/>
        <c:auto val="1"/>
        <c:lblAlgn val="ctr"/>
        <c:lblOffset val="100"/>
        <c:noMultiLvlLbl val="0"/>
      </c:catAx>
      <c:valAx>
        <c:axId val="83087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Data!$BJ$3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1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1629-4B7B-AA50-AA5D256D9B3F}"/>
              </c:ext>
            </c:extLst>
          </c:dPt>
          <c:cat>
            <c:strRef>
              <c:f>Data!$BI$4:$BI$33</c:f>
              <c:strCache>
                <c:ptCount val="30"/>
                <c:pt idx="0">
                  <c:v>33</c:v>
                </c:pt>
                <c:pt idx="1">
                  <c:v>64</c:v>
                </c:pt>
                <c:pt idx="2">
                  <c:v>19</c:v>
                </c:pt>
                <c:pt idx="3">
                  <c:v>43</c:v>
                </c:pt>
                <c:pt idx="4">
                  <c:v>21</c:v>
                </c:pt>
                <c:pt idx="5">
                  <c:v>17</c:v>
                </c:pt>
                <c:pt idx="6">
                  <c:v>32</c:v>
                </c:pt>
                <c:pt idx="7">
                  <c:v>6</c:v>
                </c:pt>
                <c:pt idx="8">
                  <c:v>41</c:v>
                </c:pt>
                <c:pt idx="9">
                  <c:v>46</c:v>
                </c:pt>
                <c:pt idx="10">
                  <c:v>4</c:v>
                </c:pt>
                <c:pt idx="11">
                  <c:v>Avg</c:v>
                </c:pt>
                <c:pt idx="12">
                  <c:v>51</c:v>
                </c:pt>
                <c:pt idx="13">
                  <c:v>11</c:v>
                </c:pt>
                <c:pt idx="14">
                  <c:v>27</c:v>
                </c:pt>
                <c:pt idx="15">
                  <c:v>31</c:v>
                </c:pt>
                <c:pt idx="16">
                  <c:v>78</c:v>
                </c:pt>
                <c:pt idx="17">
                  <c:v>16</c:v>
                </c:pt>
                <c:pt idx="18">
                  <c:v>20</c:v>
                </c:pt>
                <c:pt idx="19">
                  <c:v>90</c:v>
                </c:pt>
                <c:pt idx="20">
                  <c:v>49</c:v>
                </c:pt>
                <c:pt idx="21">
                  <c:v>24</c:v>
                </c:pt>
                <c:pt idx="22">
                  <c:v>28</c:v>
                </c:pt>
                <c:pt idx="23">
                  <c:v>1</c:v>
                </c:pt>
                <c:pt idx="24">
                  <c:v>37</c:v>
                </c:pt>
                <c:pt idx="25">
                  <c:v>50</c:v>
                </c:pt>
                <c:pt idx="26">
                  <c:v>85</c:v>
                </c:pt>
                <c:pt idx="27">
                  <c:v>65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Data!$BJ$4:$BJ$33</c:f>
              <c:numCache>
                <c:formatCode>0.0</c:formatCode>
                <c:ptCount val="30"/>
                <c:pt idx="0">
                  <c:v>29.689165978898533</c:v>
                </c:pt>
                <c:pt idx="1">
                  <c:v>22.824545935461121</c:v>
                </c:pt>
                <c:pt idx="2">
                  <c:v>22.674925707228592</c:v>
                </c:pt>
                <c:pt idx="3">
                  <c:v>21.511077844311373</c:v>
                </c:pt>
                <c:pt idx="4">
                  <c:v>20.944277311301693</c:v>
                </c:pt>
                <c:pt idx="5">
                  <c:v>20.301401019626653</c:v>
                </c:pt>
                <c:pt idx="6">
                  <c:v>19.135873408769449</c:v>
                </c:pt>
                <c:pt idx="7">
                  <c:v>18.88719814753556</c:v>
                </c:pt>
                <c:pt idx="8">
                  <c:v>18.69177241097012</c:v>
                </c:pt>
                <c:pt idx="9">
                  <c:v>18.051292349178116</c:v>
                </c:pt>
                <c:pt idx="10">
                  <c:v>17.449484158476285</c:v>
                </c:pt>
                <c:pt idx="11">
                  <c:v>16.899999999999999</c:v>
                </c:pt>
                <c:pt idx="12">
                  <c:v>16.734483646664948</c:v>
                </c:pt>
                <c:pt idx="13">
                  <c:v>16.282727692409154</c:v>
                </c:pt>
                <c:pt idx="14">
                  <c:v>16.203658641321461</c:v>
                </c:pt>
                <c:pt idx="15">
                  <c:v>15.726574500768049</c:v>
                </c:pt>
                <c:pt idx="16">
                  <c:v>14.374798736281429</c:v>
                </c:pt>
                <c:pt idx="17">
                  <c:v>13.851900500779903</c:v>
                </c:pt>
                <c:pt idx="18">
                  <c:v>12.957481405643048</c:v>
                </c:pt>
                <c:pt idx="19">
                  <c:v>12.735735009671179</c:v>
                </c:pt>
                <c:pt idx="20">
                  <c:v>11.619466480332113</c:v>
                </c:pt>
                <c:pt idx="21">
                  <c:v>9.9968807735681544</c:v>
                </c:pt>
                <c:pt idx="22">
                  <c:v>7.1535463756819953</c:v>
                </c:pt>
                <c:pt idx="23">
                  <c:v>6.6971975393028025</c:v>
                </c:pt>
                <c:pt idx="24">
                  <c:v>6.4455752975677081</c:v>
                </c:pt>
                <c:pt idx="25">
                  <c:v>6.2465263993648268</c:v>
                </c:pt>
                <c:pt idx="26">
                  <c:v>6.110370567848574</c:v>
                </c:pt>
                <c:pt idx="27">
                  <c:v>5.1613446794169686</c:v>
                </c:pt>
                <c:pt idx="28">
                  <c:v>4.9488175738782818</c:v>
                </c:pt>
                <c:pt idx="29">
                  <c:v>3.7900818488204138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Data!$BK$3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Data!$BI$4:$BI$33</c:f>
              <c:strCache>
                <c:ptCount val="30"/>
                <c:pt idx="0">
                  <c:v>33</c:v>
                </c:pt>
                <c:pt idx="1">
                  <c:v>64</c:v>
                </c:pt>
                <c:pt idx="2">
                  <c:v>19</c:v>
                </c:pt>
                <c:pt idx="3">
                  <c:v>43</c:v>
                </c:pt>
                <c:pt idx="4">
                  <c:v>21</c:v>
                </c:pt>
                <c:pt idx="5">
                  <c:v>17</c:v>
                </c:pt>
                <c:pt idx="6">
                  <c:v>32</c:v>
                </c:pt>
                <c:pt idx="7">
                  <c:v>6</c:v>
                </c:pt>
                <c:pt idx="8">
                  <c:v>41</c:v>
                </c:pt>
                <c:pt idx="9">
                  <c:v>46</c:v>
                </c:pt>
                <c:pt idx="10">
                  <c:v>4</c:v>
                </c:pt>
                <c:pt idx="11">
                  <c:v>Avg</c:v>
                </c:pt>
                <c:pt idx="12">
                  <c:v>51</c:v>
                </c:pt>
                <c:pt idx="13">
                  <c:v>11</c:v>
                </c:pt>
                <c:pt idx="14">
                  <c:v>27</c:v>
                </c:pt>
                <c:pt idx="15">
                  <c:v>31</c:v>
                </c:pt>
                <c:pt idx="16">
                  <c:v>78</c:v>
                </c:pt>
                <c:pt idx="17">
                  <c:v>16</c:v>
                </c:pt>
                <c:pt idx="18">
                  <c:v>20</c:v>
                </c:pt>
                <c:pt idx="19">
                  <c:v>90</c:v>
                </c:pt>
                <c:pt idx="20">
                  <c:v>49</c:v>
                </c:pt>
                <c:pt idx="21">
                  <c:v>24</c:v>
                </c:pt>
                <c:pt idx="22">
                  <c:v>28</c:v>
                </c:pt>
                <c:pt idx="23">
                  <c:v>1</c:v>
                </c:pt>
                <c:pt idx="24">
                  <c:v>37</c:v>
                </c:pt>
                <c:pt idx="25">
                  <c:v>50</c:v>
                </c:pt>
                <c:pt idx="26">
                  <c:v>85</c:v>
                </c:pt>
                <c:pt idx="27">
                  <c:v>65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Data!$BK$4:$BK$33</c:f>
              <c:numCache>
                <c:formatCode>0.0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Jun 19</c:v>
                </c:pt>
                <c:pt idx="1">
                  <c:v>Jul 19</c:v>
                </c:pt>
                <c:pt idx="2">
                  <c:v>Aug 19</c:v>
                </c:pt>
                <c:pt idx="3">
                  <c:v>Sep 19</c:v>
                </c:pt>
                <c:pt idx="4">
                  <c:v>Oct 19</c:v>
                </c:pt>
                <c:pt idx="5">
                  <c:v>Nov 19</c:v>
                </c:pt>
                <c:pt idx="6">
                  <c:v>Dec 19</c:v>
                </c:pt>
                <c:pt idx="7">
                  <c:v>Jan 20</c:v>
                </c:pt>
                <c:pt idx="8">
                  <c:v>Feb 20</c:v>
                </c:pt>
                <c:pt idx="9">
                  <c:v>Mar 20</c:v>
                </c:pt>
                <c:pt idx="10">
                  <c:v>Apr 20</c:v>
                </c:pt>
                <c:pt idx="11">
                  <c:v>May 20</c:v>
                </c:pt>
                <c:pt idx="12">
                  <c:v>Jun 20</c:v>
                </c:pt>
                <c:pt idx="13">
                  <c:v>Jul 20</c:v>
                </c:pt>
                <c:pt idx="14">
                  <c:v>Aug 20</c:v>
                </c:pt>
                <c:pt idx="15">
                  <c:v>Sep 20</c:v>
                </c:pt>
                <c:pt idx="16">
                  <c:v>Oct 20</c:v>
                </c:pt>
                <c:pt idx="17">
                  <c:v>Nov 20</c:v>
                </c:pt>
                <c:pt idx="18">
                  <c:v>Dec 20</c:v>
                </c:pt>
                <c:pt idx="19">
                  <c:v>Jan 21</c:v>
                </c:pt>
                <c:pt idx="20">
                  <c:v>Feb 21</c:v>
                </c:pt>
                <c:pt idx="21">
                  <c:v>Mar 21</c:v>
                </c:pt>
                <c:pt idx="22">
                  <c:v>Apr 21</c:v>
                </c:pt>
                <c:pt idx="23">
                  <c:v>May 21</c:v>
                </c:pt>
                <c:pt idx="24">
                  <c:v>Jun 21</c:v>
                </c:pt>
                <c:pt idx="25">
                  <c:v>Jul 21</c:v>
                </c:pt>
                <c:pt idx="26">
                  <c:v>Aug 21</c:v>
                </c:pt>
                <c:pt idx="27">
                  <c:v>Sep 21</c:v>
                </c:pt>
                <c:pt idx="28">
                  <c:v>Oct 21</c:v>
                </c:pt>
                <c:pt idx="29">
                  <c:v>Nov 21</c:v>
                </c:pt>
                <c:pt idx="30">
                  <c:v>Dec 21</c:v>
                </c:pt>
                <c:pt idx="31">
                  <c:v>Jan 22</c:v>
                </c:pt>
                <c:pt idx="32">
                  <c:v>Feb 22</c:v>
                </c:pt>
                <c:pt idx="33">
                  <c:v>Mar 22</c:v>
                </c:pt>
                <c:pt idx="34">
                  <c:v>Apr 22</c:v>
                </c:pt>
                <c:pt idx="35">
                  <c:v>May 22</c:v>
                </c:pt>
                <c:pt idx="36">
                  <c:v>Jun 22</c:v>
                </c:pt>
                <c:pt idx="37">
                  <c:v>Jul 22</c:v>
                </c:pt>
                <c:pt idx="38">
                  <c:v>Aug 22</c:v>
                </c:pt>
                <c:pt idx="39">
                  <c:v>Sep 22</c:v>
                </c:pt>
                <c:pt idx="40">
                  <c:v>Oct 22</c:v>
                </c:pt>
                <c:pt idx="41">
                  <c:v>Nov 22</c:v>
                </c:pt>
                <c:pt idx="42">
                  <c:v>Dec 22</c:v>
                </c:pt>
                <c:pt idx="43">
                  <c:v>Jan 23</c:v>
                </c:pt>
                <c:pt idx="44">
                  <c:v>Feb 23</c:v>
                </c:pt>
                <c:pt idx="45">
                  <c:v>Mar 23</c:v>
                </c:pt>
                <c:pt idx="46">
                  <c:v>Apr 23</c:v>
                </c:pt>
                <c:pt idx="47">
                  <c:v>May 23</c:v>
                </c:pt>
                <c:pt idx="48">
                  <c:v>Jun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965109</c:v>
                </c:pt>
                <c:pt idx="1">
                  <c:v>985794</c:v>
                </c:pt>
                <c:pt idx="2">
                  <c:v>1134542</c:v>
                </c:pt>
                <c:pt idx="3">
                  <c:v>1218062</c:v>
                </c:pt>
                <c:pt idx="4">
                  <c:v>1321033</c:v>
                </c:pt>
                <c:pt idx="5">
                  <c:v>1058780</c:v>
                </c:pt>
                <c:pt idx="6">
                  <c:v>1027712</c:v>
                </c:pt>
                <c:pt idx="7">
                  <c:v>1115678</c:v>
                </c:pt>
                <c:pt idx="8">
                  <c:v>1036730</c:v>
                </c:pt>
                <c:pt idx="9">
                  <c:v>779515</c:v>
                </c:pt>
                <c:pt idx="10">
                  <c:v>376100</c:v>
                </c:pt>
                <c:pt idx="11">
                  <c:v>389841</c:v>
                </c:pt>
                <c:pt idx="12">
                  <c:v>475621</c:v>
                </c:pt>
                <c:pt idx="13">
                  <c:v>517128</c:v>
                </c:pt>
                <c:pt idx="14">
                  <c:v>518528</c:v>
                </c:pt>
                <c:pt idx="15">
                  <c:v>540459</c:v>
                </c:pt>
                <c:pt idx="16">
                  <c:v>574209</c:v>
                </c:pt>
                <c:pt idx="17">
                  <c:v>510662</c:v>
                </c:pt>
                <c:pt idx="18">
                  <c:v>478704</c:v>
                </c:pt>
                <c:pt idx="19">
                  <c:v>464119</c:v>
                </c:pt>
                <c:pt idx="20">
                  <c:v>425977</c:v>
                </c:pt>
                <c:pt idx="21">
                  <c:v>572568</c:v>
                </c:pt>
                <c:pt idx="22">
                  <c:v>638120</c:v>
                </c:pt>
                <c:pt idx="23">
                  <c:v>614347</c:v>
                </c:pt>
                <c:pt idx="24">
                  <c:v>577044</c:v>
                </c:pt>
                <c:pt idx="25">
                  <c:v>585541</c:v>
                </c:pt>
                <c:pt idx="26">
                  <c:v>614815</c:v>
                </c:pt>
                <c:pt idx="27">
                  <c:v>777806</c:v>
                </c:pt>
                <c:pt idx="28">
                  <c:v>812689</c:v>
                </c:pt>
                <c:pt idx="29">
                  <c:v>744776</c:v>
                </c:pt>
                <c:pt idx="30">
                  <c:v>680724</c:v>
                </c:pt>
                <c:pt idx="31">
                  <c:v>614029</c:v>
                </c:pt>
                <c:pt idx="32">
                  <c:v>655187</c:v>
                </c:pt>
                <c:pt idx="33">
                  <c:v>775690</c:v>
                </c:pt>
                <c:pt idx="34">
                  <c:v>819442</c:v>
                </c:pt>
                <c:pt idx="35">
                  <c:v>845100</c:v>
                </c:pt>
                <c:pt idx="36">
                  <c:v>755760</c:v>
                </c:pt>
                <c:pt idx="37">
                  <c:v>767656</c:v>
                </c:pt>
                <c:pt idx="38">
                  <c:v>853621</c:v>
                </c:pt>
                <c:pt idx="39">
                  <c:v>975050</c:v>
                </c:pt>
                <c:pt idx="40">
                  <c:v>986955</c:v>
                </c:pt>
                <c:pt idx="41">
                  <c:v>872393</c:v>
                </c:pt>
                <c:pt idx="42">
                  <c:v>756345</c:v>
                </c:pt>
                <c:pt idx="43">
                  <c:v>1028706</c:v>
                </c:pt>
                <c:pt idx="44">
                  <c:v>1003539.804</c:v>
                </c:pt>
                <c:pt idx="45">
                  <c:v>1062764</c:v>
                </c:pt>
                <c:pt idx="46">
                  <c:v>1114704</c:v>
                </c:pt>
                <c:pt idx="47">
                  <c:v>1146873</c:v>
                </c:pt>
                <c:pt idx="48">
                  <c:v>983495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Data!$BV$3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0799-480D-9E06-14906AB21DBB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Data!$BU$4:$BU$22</c:f>
              <c:strCache>
                <c:ptCount val="19"/>
                <c:pt idx="0">
                  <c:v>71</c:v>
                </c:pt>
                <c:pt idx="1">
                  <c:v>72</c:v>
                </c:pt>
                <c:pt idx="2">
                  <c:v>38</c:v>
                </c:pt>
                <c:pt idx="3">
                  <c:v>42</c:v>
                </c:pt>
                <c:pt idx="4">
                  <c:v>3</c:v>
                </c:pt>
                <c:pt idx="5">
                  <c:v>74</c:v>
                </c:pt>
                <c:pt idx="6">
                  <c:v>Avg</c:v>
                </c:pt>
                <c:pt idx="7">
                  <c:v>29</c:v>
                </c:pt>
                <c:pt idx="8">
                  <c:v>40</c:v>
                </c:pt>
                <c:pt idx="9">
                  <c:v>2</c:v>
                </c:pt>
                <c:pt idx="10">
                  <c:v>12</c:v>
                </c:pt>
                <c:pt idx="11">
                  <c:v>77</c:v>
                </c:pt>
                <c:pt idx="12">
                  <c:v>52</c:v>
                </c:pt>
                <c:pt idx="13">
                  <c:v>82</c:v>
                </c:pt>
                <c:pt idx="14">
                  <c:v>75</c:v>
                </c:pt>
                <c:pt idx="15">
                  <c:v>81</c:v>
                </c:pt>
                <c:pt idx="16">
                  <c:v>23</c:v>
                </c:pt>
                <c:pt idx="17">
                  <c:v>30</c:v>
                </c:pt>
                <c:pt idx="18">
                  <c:v>25</c:v>
                </c:pt>
              </c:strCache>
            </c:strRef>
          </c:cat>
          <c:val>
            <c:numRef>
              <c:f>Data!$BV$4:$BV$22</c:f>
              <c:numCache>
                <c:formatCode>0.0</c:formatCode>
                <c:ptCount val="19"/>
                <c:pt idx="0">
                  <c:v>11.213286713286713</c:v>
                </c:pt>
                <c:pt idx="1">
                  <c:v>10.941704035874439</c:v>
                </c:pt>
                <c:pt idx="2">
                  <c:v>8.579545454545455</c:v>
                </c:pt>
                <c:pt idx="3">
                  <c:v>8.3333333333333339</c:v>
                </c:pt>
                <c:pt idx="4">
                  <c:v>8.2386363636363633</c:v>
                </c:pt>
                <c:pt idx="5">
                  <c:v>8.0785123966942152</c:v>
                </c:pt>
                <c:pt idx="6">
                  <c:v>7.2895631067961162</c:v>
                </c:pt>
                <c:pt idx="7">
                  <c:v>6.6118881118881117</c:v>
                </c:pt>
                <c:pt idx="8">
                  <c:v>6.4393939393939394</c:v>
                </c:pt>
                <c:pt idx="9">
                  <c:v>6.337662337662338</c:v>
                </c:pt>
                <c:pt idx="10">
                  <c:v>6.1022727272727275</c:v>
                </c:pt>
                <c:pt idx="11">
                  <c:v>5.8939393939393936</c:v>
                </c:pt>
                <c:pt idx="12">
                  <c:v>5.75</c:v>
                </c:pt>
                <c:pt idx="13">
                  <c:v>5.6493506493506498</c:v>
                </c:pt>
                <c:pt idx="14">
                  <c:v>5.1969696969696972</c:v>
                </c:pt>
                <c:pt idx="15">
                  <c:v>5</c:v>
                </c:pt>
                <c:pt idx="16">
                  <c:v>4.9363636363636365</c:v>
                </c:pt>
                <c:pt idx="17">
                  <c:v>4.7994652406417115</c:v>
                </c:pt>
                <c:pt idx="18">
                  <c:v>4.7386363636363633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Data!$BW$3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Data!$BU$4:$BU$22</c:f>
              <c:strCache>
                <c:ptCount val="19"/>
                <c:pt idx="0">
                  <c:v>71</c:v>
                </c:pt>
                <c:pt idx="1">
                  <c:v>72</c:v>
                </c:pt>
                <c:pt idx="2">
                  <c:v>38</c:v>
                </c:pt>
                <c:pt idx="3">
                  <c:v>42</c:v>
                </c:pt>
                <c:pt idx="4">
                  <c:v>3</c:v>
                </c:pt>
                <c:pt idx="5">
                  <c:v>74</c:v>
                </c:pt>
                <c:pt idx="6">
                  <c:v>Avg</c:v>
                </c:pt>
                <c:pt idx="7">
                  <c:v>29</c:v>
                </c:pt>
                <c:pt idx="8">
                  <c:v>40</c:v>
                </c:pt>
                <c:pt idx="9">
                  <c:v>2</c:v>
                </c:pt>
                <c:pt idx="10">
                  <c:v>12</c:v>
                </c:pt>
                <c:pt idx="11">
                  <c:v>77</c:v>
                </c:pt>
                <c:pt idx="12">
                  <c:v>52</c:v>
                </c:pt>
                <c:pt idx="13">
                  <c:v>82</c:v>
                </c:pt>
                <c:pt idx="14">
                  <c:v>75</c:v>
                </c:pt>
                <c:pt idx="15">
                  <c:v>81</c:v>
                </c:pt>
                <c:pt idx="16">
                  <c:v>23</c:v>
                </c:pt>
                <c:pt idx="17">
                  <c:v>30</c:v>
                </c:pt>
                <c:pt idx="18">
                  <c:v>25</c:v>
                </c:pt>
              </c:strCache>
            </c:strRef>
          </c:cat>
          <c:val>
            <c:numRef>
              <c:f>Data!$BW$4:$BW$22</c:f>
              <c:numCache>
                <c:formatCode>General</c:formatCode>
                <c:ptCount val="19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  <c:pt idx="18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EE0-4C60-A3E3-1A2BCEC4CE6B}"/>
              </c:ext>
            </c:extLst>
          </c:dPt>
          <c:dPt>
            <c:idx val="13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7EA-49FF-9CC2-427D6233DE6F}"/>
              </c:ext>
            </c:extLst>
          </c:dPt>
          <c:dPt>
            <c:idx val="14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FF6-4BEF-87B9-CB17FB1D3E79}"/>
              </c:ext>
            </c:extLst>
          </c:dPt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46</c:v>
                </c:pt>
                <c:pt idx="9">
                  <c:v>27</c:v>
                </c:pt>
                <c:pt idx="10">
                  <c:v>37</c:v>
                </c:pt>
                <c:pt idx="11">
                  <c:v>4</c:v>
                </c:pt>
                <c:pt idx="12">
                  <c:v>Avg</c:v>
                </c:pt>
                <c:pt idx="13">
                  <c:v>11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Data!$BQ$4:$BQ$33</c:f>
              <c:numCache>
                <c:formatCode>"$"#,##0.00_);[Red]\("$"#,##0.00\)</c:formatCode>
                <c:ptCount val="30"/>
                <c:pt idx="0">
                  <c:v>4.46</c:v>
                </c:pt>
                <c:pt idx="1">
                  <c:v>5.71</c:v>
                </c:pt>
                <c:pt idx="2">
                  <c:v>6.39</c:v>
                </c:pt>
                <c:pt idx="3">
                  <c:v>6.78</c:v>
                </c:pt>
                <c:pt idx="4">
                  <c:v>6.92</c:v>
                </c:pt>
                <c:pt idx="5">
                  <c:v>7.01</c:v>
                </c:pt>
                <c:pt idx="6">
                  <c:v>7.35</c:v>
                </c:pt>
                <c:pt idx="7">
                  <c:v>7.68</c:v>
                </c:pt>
                <c:pt idx="8">
                  <c:v>7.77</c:v>
                </c:pt>
                <c:pt idx="9">
                  <c:v>7.93</c:v>
                </c:pt>
                <c:pt idx="10">
                  <c:v>8.24</c:v>
                </c:pt>
                <c:pt idx="11">
                  <c:v>8.31</c:v>
                </c:pt>
                <c:pt idx="12">
                  <c:v>8.4</c:v>
                </c:pt>
                <c:pt idx="13">
                  <c:v>8.4</c:v>
                </c:pt>
                <c:pt idx="14">
                  <c:v>8.52</c:v>
                </c:pt>
                <c:pt idx="15">
                  <c:v>8.59</c:v>
                </c:pt>
                <c:pt idx="16">
                  <c:v>9.49</c:v>
                </c:pt>
                <c:pt idx="17">
                  <c:v>9.92</c:v>
                </c:pt>
                <c:pt idx="18">
                  <c:v>10.36</c:v>
                </c:pt>
                <c:pt idx="19">
                  <c:v>10.48</c:v>
                </c:pt>
                <c:pt idx="20">
                  <c:v>10.68</c:v>
                </c:pt>
                <c:pt idx="21">
                  <c:v>11.98</c:v>
                </c:pt>
                <c:pt idx="22">
                  <c:v>12.36</c:v>
                </c:pt>
                <c:pt idx="23">
                  <c:v>12.84</c:v>
                </c:pt>
                <c:pt idx="24">
                  <c:v>19.46</c:v>
                </c:pt>
                <c:pt idx="25">
                  <c:v>24.28</c:v>
                </c:pt>
                <c:pt idx="26">
                  <c:v>26.12</c:v>
                </c:pt>
                <c:pt idx="27">
                  <c:v>29.03</c:v>
                </c:pt>
                <c:pt idx="28">
                  <c:v>34.58</c:v>
                </c:pt>
                <c:pt idx="29">
                  <c:v>50.41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46</c:v>
                </c:pt>
                <c:pt idx="9">
                  <c:v>27</c:v>
                </c:pt>
                <c:pt idx="10">
                  <c:v>37</c:v>
                </c:pt>
                <c:pt idx="11">
                  <c:v>4</c:v>
                </c:pt>
                <c:pt idx="12">
                  <c:v>Avg</c:v>
                </c:pt>
                <c:pt idx="13">
                  <c:v>11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Data!$BR$4:$BR$33</c:f>
              <c:numCache>
                <c:formatCode>"$"#,##0.00</c:formatCode>
                <c:ptCount val="30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3417-4E7C-82C2-F3D75AC473A5}"/>
              </c:ext>
            </c:extLst>
          </c:dPt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2D56-4287-8B8F-033E5578CE40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Data!$BX$4:$BX$21</c:f>
              <c:strCache>
                <c:ptCount val="18"/>
                <c:pt idx="0">
                  <c:v>30</c:v>
                </c:pt>
                <c:pt idx="1">
                  <c:v>40</c:v>
                </c:pt>
                <c:pt idx="2">
                  <c:v>77</c:v>
                </c:pt>
                <c:pt idx="3">
                  <c:v>38</c:v>
                </c:pt>
                <c:pt idx="4">
                  <c:v>3</c:v>
                </c:pt>
                <c:pt idx="5">
                  <c:v>42</c:v>
                </c:pt>
                <c:pt idx="6">
                  <c:v>74</c:v>
                </c:pt>
                <c:pt idx="7">
                  <c:v>12</c:v>
                </c:pt>
                <c:pt idx="8">
                  <c:v>Avg</c:v>
                </c:pt>
                <c:pt idx="9">
                  <c:v>2</c:v>
                </c:pt>
                <c:pt idx="10">
                  <c:v>29</c:v>
                </c:pt>
                <c:pt idx="11">
                  <c:v>81</c:v>
                </c:pt>
                <c:pt idx="12">
                  <c:v>25</c:v>
                </c:pt>
                <c:pt idx="13">
                  <c:v>23</c:v>
                </c:pt>
                <c:pt idx="14">
                  <c:v>71</c:v>
                </c:pt>
                <c:pt idx="15">
                  <c:v>75</c:v>
                </c:pt>
                <c:pt idx="16">
                  <c:v>52</c:v>
                </c:pt>
                <c:pt idx="17">
                  <c:v>82</c:v>
                </c:pt>
              </c:strCache>
            </c:strRef>
          </c:cat>
          <c:val>
            <c:numRef>
              <c:f>Data!$BY$4:$BY$21</c:f>
              <c:numCache>
                <c:formatCode>"$"#,##0.00_);[Red]\("$"#,##0.00\)</c:formatCode>
                <c:ptCount val="18"/>
                <c:pt idx="0">
                  <c:v>15.04</c:v>
                </c:pt>
                <c:pt idx="1">
                  <c:v>16.8</c:v>
                </c:pt>
                <c:pt idx="2">
                  <c:v>17.329999999999998</c:v>
                </c:pt>
                <c:pt idx="3">
                  <c:v>19.21</c:v>
                </c:pt>
                <c:pt idx="4">
                  <c:v>22.62</c:v>
                </c:pt>
                <c:pt idx="5">
                  <c:v>23.99</c:v>
                </c:pt>
                <c:pt idx="6">
                  <c:v>24.45</c:v>
                </c:pt>
                <c:pt idx="7">
                  <c:v>24.58</c:v>
                </c:pt>
                <c:pt idx="8">
                  <c:v>25.57</c:v>
                </c:pt>
                <c:pt idx="9">
                  <c:v>25.58</c:v>
                </c:pt>
                <c:pt idx="10">
                  <c:v>29.64</c:v>
                </c:pt>
                <c:pt idx="11">
                  <c:v>29.71</c:v>
                </c:pt>
                <c:pt idx="12">
                  <c:v>34.29</c:v>
                </c:pt>
                <c:pt idx="13">
                  <c:v>34.35</c:v>
                </c:pt>
                <c:pt idx="14">
                  <c:v>34.89</c:v>
                </c:pt>
                <c:pt idx="15">
                  <c:v>35.54</c:v>
                </c:pt>
                <c:pt idx="16">
                  <c:v>44.01</c:v>
                </c:pt>
                <c:pt idx="17">
                  <c:v>45.65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Data!$BZ$4:$BZ$21</c:f>
              <c:numCache>
                <c:formatCode>"$"#,##0.00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Jun 21</c:v>
                </c:pt>
                <c:pt idx="1">
                  <c:v>Jul 21</c:v>
                </c:pt>
                <c:pt idx="2">
                  <c:v>Aug 21</c:v>
                </c:pt>
                <c:pt idx="3">
                  <c:v>Sep 21</c:v>
                </c:pt>
                <c:pt idx="4">
                  <c:v>Oct 21</c:v>
                </c:pt>
                <c:pt idx="5">
                  <c:v>Nov 21</c:v>
                </c:pt>
                <c:pt idx="6">
                  <c:v>Dec 21</c:v>
                </c:pt>
                <c:pt idx="7">
                  <c:v>Jan 22</c:v>
                </c:pt>
                <c:pt idx="8">
                  <c:v>Feb 22</c:v>
                </c:pt>
                <c:pt idx="9">
                  <c:v>Mar 22</c:v>
                </c:pt>
                <c:pt idx="10">
                  <c:v>Apr 22</c:v>
                </c:pt>
                <c:pt idx="11">
                  <c:v>May 22</c:v>
                </c:pt>
                <c:pt idx="12">
                  <c:v>Jun 22</c:v>
                </c:pt>
                <c:pt idx="13">
                  <c:v>Jul 22</c:v>
                </c:pt>
                <c:pt idx="14">
                  <c:v>Aug 22</c:v>
                </c:pt>
                <c:pt idx="15">
                  <c:v>Sep 22</c:v>
                </c:pt>
                <c:pt idx="16">
                  <c:v>Oct 22</c:v>
                </c:pt>
                <c:pt idx="17">
                  <c:v>Nov 22</c:v>
                </c:pt>
                <c:pt idx="18">
                  <c:v>Dec 22</c:v>
                </c:pt>
                <c:pt idx="19">
                  <c:v>Jan 23</c:v>
                </c:pt>
                <c:pt idx="20">
                  <c:v>Feb 23</c:v>
                </c:pt>
                <c:pt idx="21">
                  <c:v>Mar 23</c:v>
                </c:pt>
                <c:pt idx="22">
                  <c:v>Apr 23</c:v>
                </c:pt>
                <c:pt idx="23">
                  <c:v>May 23</c:v>
                </c:pt>
                <c:pt idx="24">
                  <c:v>Jun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22268</c:v>
                </c:pt>
                <c:pt idx="1">
                  <c:v>22427</c:v>
                </c:pt>
                <c:pt idx="2">
                  <c:v>25568</c:v>
                </c:pt>
                <c:pt idx="3">
                  <c:v>31907</c:v>
                </c:pt>
                <c:pt idx="4">
                  <c:v>33033</c:v>
                </c:pt>
                <c:pt idx="5">
                  <c:v>31617</c:v>
                </c:pt>
                <c:pt idx="6">
                  <c:v>27063</c:v>
                </c:pt>
                <c:pt idx="7">
                  <c:v>24819</c:v>
                </c:pt>
                <c:pt idx="8">
                  <c:v>28290</c:v>
                </c:pt>
                <c:pt idx="9">
                  <c:v>30090</c:v>
                </c:pt>
                <c:pt idx="10">
                  <c:v>33437</c:v>
                </c:pt>
                <c:pt idx="11">
                  <c:v>33852</c:v>
                </c:pt>
                <c:pt idx="12">
                  <c:v>28942</c:v>
                </c:pt>
                <c:pt idx="13">
                  <c:v>27354</c:v>
                </c:pt>
                <c:pt idx="14">
                  <c:v>32131</c:v>
                </c:pt>
                <c:pt idx="15">
                  <c:v>39193</c:v>
                </c:pt>
                <c:pt idx="16">
                  <c:v>39250</c:v>
                </c:pt>
                <c:pt idx="17">
                  <c:v>35829</c:v>
                </c:pt>
                <c:pt idx="18">
                  <c:v>29281</c:v>
                </c:pt>
                <c:pt idx="19">
                  <c:v>40603</c:v>
                </c:pt>
                <c:pt idx="20">
                  <c:v>42646.651816904399</c:v>
                </c:pt>
                <c:pt idx="21">
                  <c:v>40264</c:v>
                </c:pt>
                <c:pt idx="22">
                  <c:v>45309</c:v>
                </c:pt>
                <c:pt idx="23">
                  <c:v>43659</c:v>
                </c:pt>
                <c:pt idx="24">
                  <c:v>36850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Jun 21</c:v>
                </c:pt>
                <c:pt idx="1">
                  <c:v>Jul 21</c:v>
                </c:pt>
                <c:pt idx="2">
                  <c:v>Aug 21</c:v>
                </c:pt>
                <c:pt idx="3">
                  <c:v>Sep 21</c:v>
                </c:pt>
                <c:pt idx="4">
                  <c:v>Oct 21</c:v>
                </c:pt>
                <c:pt idx="5">
                  <c:v>Nov 21</c:v>
                </c:pt>
                <c:pt idx="6">
                  <c:v>Dec 21</c:v>
                </c:pt>
                <c:pt idx="7">
                  <c:v>Jan 22</c:v>
                </c:pt>
                <c:pt idx="8">
                  <c:v>Feb 22</c:v>
                </c:pt>
                <c:pt idx="9">
                  <c:v>Mar 22</c:v>
                </c:pt>
                <c:pt idx="10">
                  <c:v>Apr 22</c:v>
                </c:pt>
                <c:pt idx="11">
                  <c:v>May 22</c:v>
                </c:pt>
                <c:pt idx="12">
                  <c:v>Jun 22</c:v>
                </c:pt>
                <c:pt idx="13">
                  <c:v>Jul 22</c:v>
                </c:pt>
                <c:pt idx="14">
                  <c:v>Aug 22</c:v>
                </c:pt>
                <c:pt idx="15">
                  <c:v>Sep 22</c:v>
                </c:pt>
                <c:pt idx="16">
                  <c:v>Oct 22</c:v>
                </c:pt>
                <c:pt idx="17">
                  <c:v>Nov 22</c:v>
                </c:pt>
                <c:pt idx="18">
                  <c:v>Dec 22</c:v>
                </c:pt>
                <c:pt idx="19">
                  <c:v>Jan 23</c:v>
                </c:pt>
                <c:pt idx="20">
                  <c:v>Feb 23</c:v>
                </c:pt>
                <c:pt idx="21">
                  <c:v>Mar 23</c:v>
                </c:pt>
                <c:pt idx="22">
                  <c:v>Apr 23</c:v>
                </c:pt>
                <c:pt idx="23">
                  <c:v>May 23</c:v>
                </c:pt>
                <c:pt idx="24">
                  <c:v>Jun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12947</c:v>
                </c:pt>
                <c:pt idx="1">
                  <c:v>13059</c:v>
                </c:pt>
                <c:pt idx="2">
                  <c:v>14336</c:v>
                </c:pt>
                <c:pt idx="3">
                  <c:v>14374</c:v>
                </c:pt>
                <c:pt idx="4">
                  <c:v>14458</c:v>
                </c:pt>
                <c:pt idx="5">
                  <c:v>12775</c:v>
                </c:pt>
                <c:pt idx="6">
                  <c:v>10429</c:v>
                </c:pt>
                <c:pt idx="7">
                  <c:v>10482</c:v>
                </c:pt>
                <c:pt idx="8">
                  <c:v>12756</c:v>
                </c:pt>
                <c:pt idx="9">
                  <c:v>11303</c:v>
                </c:pt>
                <c:pt idx="10">
                  <c:v>14873</c:v>
                </c:pt>
                <c:pt idx="11">
                  <c:v>15518</c:v>
                </c:pt>
                <c:pt idx="12">
                  <c:v>17492</c:v>
                </c:pt>
                <c:pt idx="13">
                  <c:v>23339.200000000001</c:v>
                </c:pt>
                <c:pt idx="14">
                  <c:v>22858</c:v>
                </c:pt>
                <c:pt idx="15">
                  <c:v>19743</c:v>
                </c:pt>
                <c:pt idx="16">
                  <c:v>19524</c:v>
                </c:pt>
                <c:pt idx="17">
                  <c:v>15925</c:v>
                </c:pt>
                <c:pt idx="18">
                  <c:v>14511</c:v>
                </c:pt>
                <c:pt idx="19">
                  <c:v>20598</c:v>
                </c:pt>
                <c:pt idx="20">
                  <c:v>21526.673598874106</c:v>
                </c:pt>
                <c:pt idx="21">
                  <c:v>19140</c:v>
                </c:pt>
                <c:pt idx="22">
                  <c:v>23382</c:v>
                </c:pt>
                <c:pt idx="23">
                  <c:v>23315</c:v>
                </c:pt>
                <c:pt idx="24">
                  <c:v>24840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Jun 21</c:v>
                </c:pt>
                <c:pt idx="1">
                  <c:v>Jul 21</c:v>
                </c:pt>
                <c:pt idx="2">
                  <c:v>Aug 21</c:v>
                </c:pt>
                <c:pt idx="3">
                  <c:v>Sep 21</c:v>
                </c:pt>
                <c:pt idx="4">
                  <c:v>Oct 21</c:v>
                </c:pt>
                <c:pt idx="5">
                  <c:v>Nov 21</c:v>
                </c:pt>
                <c:pt idx="6">
                  <c:v>Dec 21</c:v>
                </c:pt>
                <c:pt idx="7">
                  <c:v>Jan 22</c:v>
                </c:pt>
                <c:pt idx="8">
                  <c:v>Feb 22</c:v>
                </c:pt>
                <c:pt idx="9">
                  <c:v>Mar 22</c:v>
                </c:pt>
                <c:pt idx="10">
                  <c:v>Apr 22</c:v>
                </c:pt>
                <c:pt idx="11">
                  <c:v>May 22</c:v>
                </c:pt>
                <c:pt idx="12">
                  <c:v>Jun 22</c:v>
                </c:pt>
                <c:pt idx="13">
                  <c:v>Jul 22</c:v>
                </c:pt>
                <c:pt idx="14">
                  <c:v>Aug 22</c:v>
                </c:pt>
                <c:pt idx="15">
                  <c:v>Sep 22</c:v>
                </c:pt>
                <c:pt idx="16">
                  <c:v>Oct 22</c:v>
                </c:pt>
                <c:pt idx="17">
                  <c:v>Nov 22</c:v>
                </c:pt>
                <c:pt idx="18">
                  <c:v>Dec 22</c:v>
                </c:pt>
                <c:pt idx="19">
                  <c:v>Jan 23</c:v>
                </c:pt>
                <c:pt idx="20">
                  <c:v>Feb 23</c:v>
                </c:pt>
                <c:pt idx="21">
                  <c:v>Mar 23</c:v>
                </c:pt>
                <c:pt idx="22">
                  <c:v>Apr 23</c:v>
                </c:pt>
                <c:pt idx="23">
                  <c:v>May 23</c:v>
                </c:pt>
                <c:pt idx="24">
                  <c:v>Jun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8837</c:v>
                </c:pt>
                <c:pt idx="1">
                  <c:v>9854</c:v>
                </c:pt>
                <c:pt idx="2">
                  <c:v>9313</c:v>
                </c:pt>
                <c:pt idx="3">
                  <c:v>10050</c:v>
                </c:pt>
                <c:pt idx="4">
                  <c:v>9340</c:v>
                </c:pt>
                <c:pt idx="5">
                  <c:v>10220</c:v>
                </c:pt>
                <c:pt idx="6">
                  <c:v>8722</c:v>
                </c:pt>
                <c:pt idx="7">
                  <c:v>8082</c:v>
                </c:pt>
                <c:pt idx="8">
                  <c:v>9589</c:v>
                </c:pt>
                <c:pt idx="9">
                  <c:v>9598</c:v>
                </c:pt>
                <c:pt idx="10">
                  <c:v>10727</c:v>
                </c:pt>
                <c:pt idx="11">
                  <c:v>12022</c:v>
                </c:pt>
                <c:pt idx="12">
                  <c:v>12264</c:v>
                </c:pt>
                <c:pt idx="13">
                  <c:v>17647</c:v>
                </c:pt>
                <c:pt idx="14">
                  <c:v>18796</c:v>
                </c:pt>
                <c:pt idx="15">
                  <c:v>14607</c:v>
                </c:pt>
                <c:pt idx="16">
                  <c:v>13016</c:v>
                </c:pt>
                <c:pt idx="17">
                  <c:v>11259</c:v>
                </c:pt>
                <c:pt idx="18">
                  <c:v>9904</c:v>
                </c:pt>
                <c:pt idx="19">
                  <c:v>15609</c:v>
                </c:pt>
                <c:pt idx="20">
                  <c:v>16125</c:v>
                </c:pt>
                <c:pt idx="21">
                  <c:v>15033</c:v>
                </c:pt>
                <c:pt idx="22">
                  <c:v>16845</c:v>
                </c:pt>
                <c:pt idx="23">
                  <c:v>17447</c:v>
                </c:pt>
                <c:pt idx="24">
                  <c:v>18360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12.5600657370096</c:v>
                </c:pt>
                <c:pt idx="1">
                  <c:v>13.002198292290499</c:v>
                </c:pt>
                <c:pt idx="2">
                  <c:v>15.5679602637078</c:v>
                </c:pt>
                <c:pt idx="3">
                  <c:v>15.419693308477701</c:v>
                </c:pt>
                <c:pt idx="4">
                  <c:v>13.916314620265</c:v>
                </c:pt>
                <c:pt idx="5">
                  <c:v>11.1492733027853</c:v>
                </c:pt>
                <c:pt idx="6">
                  <c:v>17.8</c:v>
                </c:pt>
                <c:pt idx="7">
                  <c:v>18.600000000000001</c:v>
                </c:pt>
                <c:pt idx="8">
                  <c:v>17.600000000000001</c:v>
                </c:pt>
                <c:pt idx="9">
                  <c:v>19.7</c:v>
                </c:pt>
                <c:pt idx="10">
                  <c:v>19.2</c:v>
                </c:pt>
                <c:pt idx="11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8.3000000000000004E-2</c:v>
                </c:pt>
                <c:pt idx="1">
                  <c:v>0.11</c:v>
                </c:pt>
                <c:pt idx="2">
                  <c:v>0.114</c:v>
                </c:pt>
                <c:pt idx="3">
                  <c:v>0.17299999999999999</c:v>
                </c:pt>
                <c:pt idx="4">
                  <c:v>0.14000000000000001</c:v>
                </c:pt>
                <c:pt idx="5">
                  <c:v>9.6000000000000002E-2</c:v>
                </c:pt>
                <c:pt idx="6">
                  <c:v>9.9000000000000005E-2</c:v>
                </c:pt>
                <c:pt idx="7">
                  <c:v>0.14199999999999999</c:v>
                </c:pt>
                <c:pt idx="8">
                  <c:v>0.13100000000000001</c:v>
                </c:pt>
                <c:pt idx="9">
                  <c:v>0.125</c:v>
                </c:pt>
                <c:pt idx="10">
                  <c:v>0.13800000000000001</c:v>
                </c:pt>
                <c:pt idx="1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5.1156528011541198</c:v>
                </c:pt>
                <c:pt idx="1">
                  <c:v>5.2965862143944298</c:v>
                </c:pt>
                <c:pt idx="2">
                  <c:v>5.8259231348907301</c:v>
                </c:pt>
                <c:pt idx="3">
                  <c:v>5.7289952630266798</c:v>
                </c:pt>
                <c:pt idx="4">
                  <c:v>5.6619310707708497</c:v>
                </c:pt>
                <c:pt idx="5">
                  <c:v>4.3753394894079296</c:v>
                </c:pt>
                <c:pt idx="6">
                  <c:v>7.3</c:v>
                </c:pt>
                <c:pt idx="7">
                  <c:v>7.5</c:v>
                </c:pt>
                <c:pt idx="8">
                  <c:v>7.2</c:v>
                </c:pt>
                <c:pt idx="9">
                  <c:v>7.9</c:v>
                </c:pt>
                <c:pt idx="10">
                  <c:v>7.4</c:v>
                </c:pt>
                <c:pt idx="1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0.16400000000000001</c:v>
                </c:pt>
                <c:pt idx="1">
                  <c:v>0.158</c:v>
                </c:pt>
                <c:pt idx="2">
                  <c:v>0.16800000000000001</c:v>
                </c:pt>
                <c:pt idx="3">
                  <c:v>0.20899999999999999</c:v>
                </c:pt>
                <c:pt idx="4">
                  <c:v>0.182</c:v>
                </c:pt>
                <c:pt idx="5">
                  <c:v>0.17199999999999999</c:v>
                </c:pt>
                <c:pt idx="6">
                  <c:v>0.19500000000000001</c:v>
                </c:pt>
                <c:pt idx="7">
                  <c:v>0.218</c:v>
                </c:pt>
                <c:pt idx="8">
                  <c:v>0.184</c:v>
                </c:pt>
                <c:pt idx="9">
                  <c:v>0.20300000000000001</c:v>
                </c:pt>
                <c:pt idx="10">
                  <c:v>0.19500000000000001</c:v>
                </c:pt>
                <c:pt idx="11">
                  <c:v>0.23899999999999999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0.80148135269060194</c:v>
                </c:pt>
                <c:pt idx="1">
                  <c:v>0.78062034080531595</c:v>
                </c:pt>
                <c:pt idx="2">
                  <c:v>0.76318227579678999</c:v>
                </c:pt>
                <c:pt idx="3">
                  <c:v>0.77586951291456996</c:v>
                </c:pt>
                <c:pt idx="4">
                  <c:v>0.80691328199036305</c:v>
                </c:pt>
                <c:pt idx="5">
                  <c:v>0.78823132246202898</c:v>
                </c:pt>
                <c:pt idx="6">
                  <c:v>0.80038032551766503</c:v>
                </c:pt>
                <c:pt idx="7">
                  <c:v>0.80038032551766503</c:v>
                </c:pt>
                <c:pt idx="8">
                  <c:v>0.80800000000000005</c:v>
                </c:pt>
                <c:pt idx="9">
                  <c:v>0.78700000000000003</c:v>
                </c:pt>
                <c:pt idx="10">
                  <c:v>0.77300000000000002</c:v>
                </c:pt>
                <c:pt idx="11">
                  <c:v>0.77200000000000002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0.82336255801959801</c:v>
                </c:pt>
                <c:pt idx="1">
                  <c:v>0.78553789164994603</c:v>
                </c:pt>
                <c:pt idx="2">
                  <c:v>0.74316939890710398</c:v>
                </c:pt>
                <c:pt idx="3">
                  <c:v>0.75687953175504497</c:v>
                </c:pt>
                <c:pt idx="4">
                  <c:v>0.78736092567868299</c:v>
                </c:pt>
                <c:pt idx="5">
                  <c:v>0.80240652346857599</c:v>
                </c:pt>
                <c:pt idx="6">
                  <c:v>0.80262282619025005</c:v>
                </c:pt>
                <c:pt idx="7">
                  <c:v>0.81899999999999995</c:v>
                </c:pt>
                <c:pt idx="8">
                  <c:v>0.80600000000000005</c:v>
                </c:pt>
                <c:pt idx="9">
                  <c:v>0.78700000000000003</c:v>
                </c:pt>
                <c:pt idx="10">
                  <c:v>0.79800000000000004</c:v>
                </c:pt>
                <c:pt idx="11">
                  <c:v>0.81200000000000006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Jul 22</c:v>
                </c:pt>
                <c:pt idx="1">
                  <c:v>Aug 22</c:v>
                </c:pt>
                <c:pt idx="2">
                  <c:v>Sep 22</c:v>
                </c:pt>
                <c:pt idx="3">
                  <c:v>Oct 22</c:v>
                </c:pt>
                <c:pt idx="4">
                  <c:v>Nov 22</c:v>
                </c:pt>
                <c:pt idx="5">
                  <c:v>Dec 22</c:v>
                </c:pt>
                <c:pt idx="6">
                  <c:v>Jan 23</c:v>
                </c:pt>
                <c:pt idx="7">
                  <c:v>Feb 23</c:v>
                </c:pt>
                <c:pt idx="8">
                  <c:v>Mar 23</c:v>
                </c:pt>
                <c:pt idx="9">
                  <c:v>Apr 23</c:v>
                </c:pt>
                <c:pt idx="10">
                  <c:v>May 23</c:v>
                </c:pt>
                <c:pt idx="11">
                  <c:v>Jun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Jul 21</c:v>
                </c:pt>
                <c:pt idx="1">
                  <c:v>Aug 21</c:v>
                </c:pt>
                <c:pt idx="2">
                  <c:v>Sep 21</c:v>
                </c:pt>
                <c:pt idx="3">
                  <c:v>Oct 21</c:v>
                </c:pt>
                <c:pt idx="4">
                  <c:v>Nov 21</c:v>
                </c:pt>
                <c:pt idx="5">
                  <c:v>Dec 21</c:v>
                </c:pt>
                <c:pt idx="6">
                  <c:v>Jan 22</c:v>
                </c:pt>
                <c:pt idx="7">
                  <c:v>Feb 22</c:v>
                </c:pt>
                <c:pt idx="8">
                  <c:v>Mar 22</c:v>
                </c:pt>
                <c:pt idx="9">
                  <c:v>Apr 22</c:v>
                </c:pt>
                <c:pt idx="10">
                  <c:v>May 22</c:v>
                </c:pt>
                <c:pt idx="11">
                  <c:v>Jun 22</c:v>
                </c:pt>
                <c:pt idx="12">
                  <c:v>Jul 22</c:v>
                </c:pt>
                <c:pt idx="13">
                  <c:v>Aug 22</c:v>
                </c:pt>
                <c:pt idx="14">
                  <c:v>Sep 22</c:v>
                </c:pt>
                <c:pt idx="15">
                  <c:v>Oct 22</c:v>
                </c:pt>
                <c:pt idx="16">
                  <c:v>Nov 22</c:v>
                </c:pt>
                <c:pt idx="17">
                  <c:v>Dec 22</c:v>
                </c:pt>
                <c:pt idx="18">
                  <c:v>Jan 23</c:v>
                </c:pt>
                <c:pt idx="19">
                  <c:v>Feb 23</c:v>
                </c:pt>
                <c:pt idx="20">
                  <c:v>Mar 23</c:v>
                </c:pt>
                <c:pt idx="21">
                  <c:v>Apr 23</c:v>
                </c:pt>
                <c:pt idx="22">
                  <c:v>May 23</c:v>
                </c:pt>
                <c:pt idx="23">
                  <c:v>Jun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1942</c:v>
                </c:pt>
                <c:pt idx="1">
                  <c:v>2852</c:v>
                </c:pt>
                <c:pt idx="2">
                  <c:v>2014</c:v>
                </c:pt>
                <c:pt idx="3">
                  <c:v>1443</c:v>
                </c:pt>
                <c:pt idx="4">
                  <c:v>1709</c:v>
                </c:pt>
                <c:pt idx="5">
                  <c:v>1681</c:v>
                </c:pt>
                <c:pt idx="6">
                  <c:v>3129</c:v>
                </c:pt>
                <c:pt idx="7">
                  <c:v>1972</c:v>
                </c:pt>
                <c:pt idx="8">
                  <c:v>754</c:v>
                </c:pt>
                <c:pt idx="9">
                  <c:v>1151</c:v>
                </c:pt>
                <c:pt idx="10">
                  <c:v>2214</c:v>
                </c:pt>
                <c:pt idx="11">
                  <c:v>1868</c:v>
                </c:pt>
                <c:pt idx="12">
                  <c:v>2902</c:v>
                </c:pt>
                <c:pt idx="13">
                  <c:v>2866</c:v>
                </c:pt>
                <c:pt idx="14">
                  <c:v>2449</c:v>
                </c:pt>
                <c:pt idx="15">
                  <c:v>2659</c:v>
                </c:pt>
                <c:pt idx="16">
                  <c:v>2490</c:v>
                </c:pt>
                <c:pt idx="17">
                  <c:v>3214</c:v>
                </c:pt>
                <c:pt idx="18">
                  <c:v>2557</c:v>
                </c:pt>
                <c:pt idx="19">
                  <c:v>1775</c:v>
                </c:pt>
                <c:pt idx="20">
                  <c:v>1875</c:v>
                </c:pt>
                <c:pt idx="21">
                  <c:v>1464</c:v>
                </c:pt>
                <c:pt idx="22">
                  <c:v>2358</c:v>
                </c:pt>
                <c:pt idx="23">
                  <c:v>2312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329942"/>
            <a:ext cx="7755467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June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July 18, 2023 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107821"/>
              </p:ext>
            </p:extLst>
          </p:nvPr>
        </p:nvGraphicFramePr>
        <p:xfrm>
          <a:off x="1065253" y="435758"/>
          <a:ext cx="10061494" cy="598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18807"/>
              </p:ext>
            </p:extLst>
          </p:nvPr>
        </p:nvGraphicFramePr>
        <p:xfrm>
          <a:off x="953678" y="123995"/>
          <a:ext cx="10284643" cy="610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&amp; MetroNow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10213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32655"/>
              </p:ext>
            </p:extLst>
          </p:nvPr>
        </p:nvGraphicFramePr>
        <p:xfrm>
          <a:off x="2663825" y="4899025"/>
          <a:ext cx="6865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301705" imgH="1105057" progId="Excel.Sheet.12">
                  <p:link updateAutomatic="1"/>
                </p:oleObj>
              </mc:Choice>
              <mc:Fallback>
                <p:oleObj name="Worksheet" r:id="rId6" imgW="6301705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825" y="4899025"/>
                        <a:ext cx="6865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337539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2299671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4981109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7653669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10335655" y="940484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28092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89.8%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877442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641608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08861"/>
              </p:ext>
            </p:extLst>
          </p:nvPr>
        </p:nvGraphicFramePr>
        <p:xfrm>
          <a:off x="3313113" y="4621213"/>
          <a:ext cx="55657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79662" imgH="738967" progId="Excel.Sheet.12">
                  <p:link updateAutomatic="1"/>
                </p:oleObj>
              </mc:Choice>
              <mc:Fallback>
                <p:oleObj name="Worksheet" r:id="rId5" imgW="3779662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3113" y="4621213"/>
                        <a:ext cx="5565775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793763" y="516496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1026" name="Picture 2" descr="Reinventing Metro Public Meetings - Go Metro">
            <a:extLst>
              <a:ext uri="{FF2B5EF4-FFF2-40B4-BE49-F238E27FC236}">
                <a16:creationId xmlns:a16="http://schemas.microsoft.com/office/drawing/2014/main" id="{53853F04-86E1-0C7E-EF46-33833981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36" y="320511"/>
            <a:ext cx="4836335" cy="21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74F540-272D-6420-DC19-7B4933831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06180"/>
              </p:ext>
            </p:extLst>
          </p:nvPr>
        </p:nvGraphicFramePr>
        <p:xfrm>
          <a:off x="3600836" y="2693987"/>
          <a:ext cx="4836335" cy="31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32837" imgH="1470723" progId="Excel.Sheet.12">
                  <p:embed/>
                </p:oleObj>
              </mc:Choice>
              <mc:Fallback>
                <p:oleObj name="Worksheet" r:id="rId5" imgW="2232837" imgH="147072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74F540-272D-6420-DC19-7B4933831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0836" y="2693987"/>
                        <a:ext cx="4836335" cy="31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86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01790"/>
              </p:ext>
            </p:extLst>
          </p:nvPr>
        </p:nvGraphicFramePr>
        <p:xfrm>
          <a:off x="1206629" y="213064"/>
          <a:ext cx="9778742" cy="31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53712"/>
              </p:ext>
            </p:extLst>
          </p:nvPr>
        </p:nvGraphicFramePr>
        <p:xfrm>
          <a:off x="1206629" y="3320249"/>
          <a:ext cx="9778742" cy="28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26CD1-CA47-FDD9-033F-07D84384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007729"/>
              </p:ext>
            </p:extLst>
          </p:nvPr>
        </p:nvGraphicFramePr>
        <p:xfrm>
          <a:off x="443882" y="467946"/>
          <a:ext cx="11304235" cy="296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5443"/>
              </p:ext>
            </p:extLst>
          </p:nvPr>
        </p:nvGraphicFramePr>
        <p:xfrm>
          <a:off x="443882" y="3282884"/>
          <a:ext cx="11304234" cy="310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E3A559-B238-6F19-09C4-30755234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446710"/>
              </p:ext>
            </p:extLst>
          </p:nvPr>
        </p:nvGraphicFramePr>
        <p:xfrm>
          <a:off x="1082967" y="304887"/>
          <a:ext cx="10191511" cy="289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0BEA02-9BF2-A32D-E565-113C10E7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44825"/>
              </p:ext>
            </p:extLst>
          </p:nvPr>
        </p:nvGraphicFramePr>
        <p:xfrm>
          <a:off x="1082967" y="3195960"/>
          <a:ext cx="10191511" cy="298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00622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64827"/>
              </p:ext>
            </p:extLst>
          </p:nvPr>
        </p:nvGraphicFramePr>
        <p:xfrm>
          <a:off x="2632075" y="4792663"/>
          <a:ext cx="692626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26474" imgH="1287890" progId="Excel.Sheet.12">
                  <p:link updateAutomatic="1"/>
                </p:oleObj>
              </mc:Choice>
              <mc:Fallback>
                <p:oleObj name="Worksheet" r:id="rId6" imgW="6926474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075" y="4792663"/>
                        <a:ext cx="6926263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9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2656056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5218018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776989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1033230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095627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4047797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9229028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67582"/>
              </p:ext>
            </p:extLst>
          </p:nvPr>
        </p:nvGraphicFramePr>
        <p:xfrm>
          <a:off x="2654300" y="4983163"/>
          <a:ext cx="6883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5243" imgH="922224" progId="Excel.Sheet.12">
                  <p:link updateAutomatic="1"/>
                </p:oleObj>
              </mc:Choice>
              <mc:Fallback>
                <p:oleObj name="Worksheet" r:id="rId6" imgW="5265243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0" y="4983163"/>
                        <a:ext cx="6883400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145955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47287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688623"/>
              </p:ext>
            </p:extLst>
          </p:nvPr>
        </p:nvGraphicFramePr>
        <p:xfrm>
          <a:off x="2569274" y="5353236"/>
          <a:ext cx="6508214" cy="67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9274" y="5353236"/>
                        <a:ext cx="6508214" cy="67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023483" y="5758320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86437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439689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68732"/>
              </p:ext>
            </p:extLst>
          </p:nvPr>
        </p:nvGraphicFramePr>
        <p:xfrm>
          <a:off x="2969731" y="5242252"/>
          <a:ext cx="6252538" cy="6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731" y="5242252"/>
                        <a:ext cx="6252538" cy="651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147771" y="563845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440001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6642649" y="763480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C57DA9-A728-5C52-153E-79AEA905313A}"/>
              </a:ext>
            </a:extLst>
          </p:cNvPr>
          <p:cNvSpPr txBox="1"/>
          <p:nvPr/>
        </p:nvSpPr>
        <p:spPr>
          <a:xfrm>
            <a:off x="10234514" y="1424341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Overall: 77.5%</a:t>
            </a:r>
          </a:p>
        </p:txBody>
      </p: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39244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3725452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9094963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47727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4" ma:contentTypeDescription="Create a new document." ma:contentTypeScope="" ma:versionID="2a4849d1b808df0c748d3ea1c6f4f381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f25acc261e599af7ad296710fa373356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be918f-9bf0-42f4-8340-9c27a68461df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</documentManagement>
</p:properties>
</file>

<file path=customXml/itemProps1.xml><?xml version="1.0" encoding="utf-8"?>
<ds:datastoreItem xmlns:ds="http://schemas.openxmlformats.org/officeDocument/2006/customXml" ds:itemID="{82CA1CAC-774F-4D64-8E39-368C58798565}"/>
</file>

<file path=customXml/itemProps2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ba8634e3-3484-4f9c-a4c2-f0eaf0b2e3ee"/>
    <ds:schemaRef ds:uri="adf42945-313f-404e-8888-b29adbe5d9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14808</TotalTime>
  <Words>179</Words>
  <Application>Microsoft Office PowerPoint</Application>
  <PresentationFormat>Widescreen</PresentationFormat>
  <Paragraphs>38</Paragraphs>
  <Slides>21</Slides>
  <Notes>5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 Report/RidershipReport_DataWorkspace.xlsx!Charts!R50C14:R55C21</vt:lpstr>
      <vt:lpstr>https://m365gometro-my.sharepoint.com/personal/msamaan_go-metro_com/Documents/Ridership Report/RidershipReport_DataWorkspace.xlsx!Charts!R57C14:R60C19</vt:lpstr>
      <vt:lpstr>https://m365gometro-my.sharepoint.com/personal/msamaan_go-metro_com/Documents/Ridership Report/RidershipReport_DataWorkspace.xlsx!Charts!R17C33:R19C36</vt:lpstr>
      <vt:lpstr>https://m365gometro-my.sharepoint.com/personal/msamaan_go-metro_com/Documents/Ridership Report/RidershipReport_DataWorkspace.xlsx!Charts!R22C33:R24C36</vt:lpstr>
      <vt:lpstr>https://m365gometro-my.sharepoint.com/personal/msamaan_go-metro_com/Documents/Ridership Report/RidershipReport_DataWorkspace.xlsx!Charts!R45C44:R46C47</vt:lpstr>
      <vt:lpstr>https://m365gometro-my.sharepoint.com/personal/msamaan_go-metro_com/Documents/Ridership Report/RidershipReport_DataWorkspace.xlsx!Charts!R34C50:R39C55</vt:lpstr>
      <vt:lpstr>https://m365gometro-my.sharepoint.com/personal/msamaan_go-metro_com/Documents/Ridership Report/RidershipReport_DataWorkspace.xlsx!Charts!R52C68:R55C71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98</cp:revision>
  <cp:lastPrinted>2023-02-10T15:03:42Z</cp:lastPrinted>
  <dcterms:created xsi:type="dcterms:W3CDTF">2023-01-11T15:16:17Z</dcterms:created>
  <dcterms:modified xsi:type="dcterms:W3CDTF">2023-07-10T20:00:55Z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