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300" r:id="rId6"/>
    <p:sldId id="262" r:id="rId7"/>
    <p:sldId id="304" r:id="rId8"/>
    <p:sldId id="269" r:id="rId9"/>
    <p:sldId id="267" r:id="rId10"/>
    <p:sldId id="268" r:id="rId11"/>
    <p:sldId id="292" r:id="rId12"/>
    <p:sldId id="309" r:id="rId13"/>
    <p:sldId id="310" r:id="rId14"/>
    <p:sldId id="311" r:id="rId15"/>
    <p:sldId id="301" r:id="rId16"/>
    <p:sldId id="313" r:id="rId17"/>
    <p:sldId id="315" r:id="rId18"/>
    <p:sldId id="316" r:id="rId19"/>
    <p:sldId id="317" r:id="rId20"/>
    <p:sldId id="302" r:id="rId21"/>
    <p:sldId id="312" r:id="rId22"/>
    <p:sldId id="318" r:id="rId23"/>
    <p:sldId id="319" r:id="rId24"/>
    <p:sldId id="32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AC"/>
    <a:srgbClr val="C2D12E"/>
    <a:srgbClr val="DB651F"/>
    <a:srgbClr val="0033A1"/>
    <a:srgbClr val="24370F"/>
    <a:srgbClr val="4B731F"/>
    <a:srgbClr val="3A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CBAF7-AD23-49A9-972B-D3279769E406}" v="1" dt="2023-05-31T14:43:11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9" autoAdjust="0"/>
    <p:restoredTop sz="94702"/>
  </p:normalViewPr>
  <p:slideViewPr>
    <p:cSldViewPr snapToGrid="0">
      <p:cViewPr varScale="1">
        <p:scale>
          <a:sx n="81" d="100"/>
          <a:sy n="81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A. Samaan" userId="d70a5361-eb67-42b0-805c-27f031c69f12" providerId="ADAL" clId="{8ABCBAF7-AD23-49A9-972B-D3279769E406}"/>
    <pc:docChg chg="modSld">
      <pc:chgData name="Mark A. Samaan" userId="d70a5361-eb67-42b0-805c-27f031c69f12" providerId="ADAL" clId="{8ABCBAF7-AD23-49A9-972B-D3279769E406}" dt="2023-05-31T14:43:11.854" v="0"/>
      <pc:docMkLst>
        <pc:docMk/>
      </pc:docMkLst>
      <pc:sldChg chg="modSp">
        <pc:chgData name="Mark A. Samaan" userId="d70a5361-eb67-42b0-805c-27f031c69f12" providerId="ADAL" clId="{8ABCBAF7-AD23-49A9-972B-D3279769E406}" dt="2023-05-31T14:43:11.854" v="0"/>
        <pc:sldMkLst>
          <pc:docMk/>
          <pc:sldMk cId="1310318277" sldId="262"/>
        </pc:sldMkLst>
        <pc:graphicFrameChg chg="mod">
          <ac:chgData name="Mark A. Samaan" userId="d70a5361-eb67-42b0-805c-27f031c69f12" providerId="ADAL" clId="{8ABCBAF7-AD23-49A9-972B-D3279769E406}" dt="2023-05-31T14:43:11.854" v="0"/>
          <ac:graphicFrameMkLst>
            <pc:docMk/>
            <pc:sldMk cId="1310318277" sldId="262"/>
            <ac:graphicFrameMk id="8" creationId="{1A71788A-038E-9660-8596-D1F77CB7C901}"/>
          </ac:graphicFrameMkLst>
        </pc:graphicFrameChg>
      </pc:sldChg>
      <pc:sldChg chg="modSp">
        <pc:chgData name="Mark A. Samaan" userId="d70a5361-eb67-42b0-805c-27f031c69f12" providerId="ADAL" clId="{8ABCBAF7-AD23-49A9-972B-D3279769E406}" dt="2023-05-31T14:43:11.854" v="0"/>
        <pc:sldMkLst>
          <pc:docMk/>
          <pc:sldMk cId="1224500200" sldId="267"/>
        </pc:sldMkLst>
        <pc:graphicFrameChg chg="mod">
          <ac:chgData name="Mark A. Samaan" userId="d70a5361-eb67-42b0-805c-27f031c69f12" providerId="ADAL" clId="{8ABCBAF7-AD23-49A9-972B-D3279769E406}" dt="2023-05-31T14:43:11.854" v="0"/>
          <ac:graphicFrameMkLst>
            <pc:docMk/>
            <pc:sldMk cId="1224500200" sldId="267"/>
            <ac:graphicFrameMk id="9" creationId="{67B89146-6947-2B1C-855F-9BBBF89188BD}"/>
          </ac:graphicFrameMkLst>
        </pc:graphicFrameChg>
      </pc:sldChg>
      <pc:sldChg chg="modSp">
        <pc:chgData name="Mark A. Samaan" userId="d70a5361-eb67-42b0-805c-27f031c69f12" providerId="ADAL" clId="{8ABCBAF7-AD23-49A9-972B-D3279769E406}" dt="2023-05-31T14:43:11.854" v="0"/>
        <pc:sldMkLst>
          <pc:docMk/>
          <pc:sldMk cId="2233769430" sldId="268"/>
        </pc:sldMkLst>
        <pc:graphicFrameChg chg="mod">
          <ac:chgData name="Mark A. Samaan" userId="d70a5361-eb67-42b0-805c-27f031c69f12" providerId="ADAL" clId="{8ABCBAF7-AD23-49A9-972B-D3279769E406}" dt="2023-05-31T14:43:11.854" v="0"/>
          <ac:graphicFrameMkLst>
            <pc:docMk/>
            <pc:sldMk cId="2233769430" sldId="268"/>
            <ac:graphicFrameMk id="12" creationId="{EE876A1F-E637-1C3A-E012-97234CBA5E3F}"/>
          </ac:graphicFrameMkLst>
        </pc:graphicFrameChg>
      </pc:sldChg>
      <pc:sldChg chg="modSp">
        <pc:chgData name="Mark A. Samaan" userId="d70a5361-eb67-42b0-805c-27f031c69f12" providerId="ADAL" clId="{8ABCBAF7-AD23-49A9-972B-D3279769E406}" dt="2023-05-31T14:43:11.854" v="0"/>
        <pc:sldMkLst>
          <pc:docMk/>
          <pc:sldMk cId="1143610795" sldId="269"/>
        </pc:sldMkLst>
        <pc:graphicFrameChg chg="mod">
          <ac:chgData name="Mark A. Samaan" userId="d70a5361-eb67-42b0-805c-27f031c69f12" providerId="ADAL" clId="{8ABCBAF7-AD23-49A9-972B-D3279769E406}" dt="2023-05-31T14:43:11.854" v="0"/>
          <ac:graphicFrameMkLst>
            <pc:docMk/>
            <pc:sldMk cId="1143610795" sldId="269"/>
            <ac:graphicFrameMk id="13" creationId="{373B4029-4791-B13B-50D2-01E04E18317A}"/>
          </ac:graphicFrameMkLst>
        </pc:graphicFrameChg>
      </pc:sldChg>
      <pc:sldChg chg="modSp">
        <pc:chgData name="Mark A. Samaan" userId="d70a5361-eb67-42b0-805c-27f031c69f12" providerId="ADAL" clId="{8ABCBAF7-AD23-49A9-972B-D3279769E406}" dt="2023-05-31T14:43:11.854" v="0"/>
        <pc:sldMkLst>
          <pc:docMk/>
          <pc:sldMk cId="3378824523" sldId="309"/>
        </pc:sldMkLst>
        <pc:graphicFrameChg chg="mod">
          <ac:chgData name="Mark A. Samaan" userId="d70a5361-eb67-42b0-805c-27f031c69f12" providerId="ADAL" clId="{8ABCBAF7-AD23-49A9-972B-D3279769E406}" dt="2023-05-31T14:43:11.854" v="0"/>
          <ac:graphicFrameMkLst>
            <pc:docMk/>
            <pc:sldMk cId="3378824523" sldId="309"/>
            <ac:graphicFrameMk id="12" creationId="{0F1D0125-6539-09F0-2CD4-52C3B6666A0C}"/>
          </ac:graphicFrameMkLst>
        </pc:graphicFrameChg>
      </pc:sldChg>
      <pc:sldChg chg="modSp">
        <pc:chgData name="Mark A. Samaan" userId="d70a5361-eb67-42b0-805c-27f031c69f12" providerId="ADAL" clId="{8ABCBAF7-AD23-49A9-972B-D3279769E406}" dt="2023-05-31T14:43:11.854" v="0"/>
        <pc:sldMkLst>
          <pc:docMk/>
          <pc:sldMk cId="1031969484" sldId="313"/>
        </pc:sldMkLst>
        <pc:graphicFrameChg chg="mod">
          <ac:chgData name="Mark A. Samaan" userId="d70a5361-eb67-42b0-805c-27f031c69f12" providerId="ADAL" clId="{8ABCBAF7-AD23-49A9-972B-D3279769E406}" dt="2023-05-31T14:43:11.854" v="0"/>
          <ac:graphicFrameMkLst>
            <pc:docMk/>
            <pc:sldMk cId="1031969484" sldId="313"/>
            <ac:graphicFrameMk id="7" creationId="{C94AAA52-250F-08E7-2C98-96AE0E6F7C0C}"/>
          </ac:graphicFrameMkLst>
        </pc:graphicFrameChg>
      </pc:sldChg>
      <pc:sldChg chg="modSp">
        <pc:chgData name="Mark A. Samaan" userId="d70a5361-eb67-42b0-805c-27f031c69f12" providerId="ADAL" clId="{8ABCBAF7-AD23-49A9-972B-D3279769E406}" dt="2023-05-31T14:43:11.854" v="0"/>
        <pc:sldMkLst>
          <pc:docMk/>
          <pc:sldMk cId="2404143929" sldId="317"/>
        </pc:sldMkLst>
        <pc:graphicFrameChg chg="mod">
          <ac:chgData name="Mark A. Samaan" userId="d70a5361-eb67-42b0-805c-27f031c69f12" providerId="ADAL" clId="{8ABCBAF7-AD23-49A9-972B-D3279769E406}" dt="2023-05-31T14:43:11.854" v="0"/>
          <ac:graphicFrameMkLst>
            <pc:docMk/>
            <pc:sldMk cId="2404143929" sldId="317"/>
            <ac:graphicFrameMk id="9" creationId="{CDA05B5A-D82B-3926-6B59-925DAA7CB1B3}"/>
          </ac:graphicFrameMkLst>
        </pc:graphicFrameChg>
      </pc:sldChg>
    </pc:docChg>
  </pc:docChgLst>
  <pc:docChgLst>
    <pc:chgData name="Mark A. Samaan" userId="d70a5361-eb67-42b0-805c-27f031c69f12" providerId="ADAL" clId="{E5D4F237-2010-49DB-82C7-E1F0DF0D545D}"/>
    <pc:docChg chg="modSld">
      <pc:chgData name="Mark A. Samaan" userId="d70a5361-eb67-42b0-805c-27f031c69f12" providerId="ADAL" clId="{E5D4F237-2010-49DB-82C7-E1F0DF0D545D}" dt="2023-05-08T20:10:24.538" v="30"/>
      <pc:docMkLst>
        <pc:docMk/>
      </pc:docMkLst>
      <pc:sldChg chg="modSp">
        <pc:chgData name="Mark A. Samaan" userId="d70a5361-eb67-42b0-805c-27f031c69f12" providerId="ADAL" clId="{E5D4F237-2010-49DB-82C7-E1F0DF0D545D}" dt="2023-05-08T20:10:24.538" v="30"/>
        <pc:sldMkLst>
          <pc:docMk/>
          <pc:sldMk cId="1310318277" sldId="262"/>
        </pc:sldMkLst>
        <pc:graphicFrameChg chg="mod">
          <ac:chgData name="Mark A. Samaan" userId="d70a5361-eb67-42b0-805c-27f031c69f12" providerId="ADAL" clId="{E5D4F237-2010-49DB-82C7-E1F0DF0D545D}" dt="2023-05-08T20:10:24.538" v="30"/>
          <ac:graphicFrameMkLst>
            <pc:docMk/>
            <pc:sldMk cId="1310318277" sldId="262"/>
            <ac:graphicFrameMk id="8" creationId="{1A71788A-038E-9660-8596-D1F77CB7C901}"/>
          </ac:graphicFrameMkLst>
        </pc:graphicFrameChg>
      </pc:sldChg>
      <pc:sldChg chg="modSp">
        <pc:chgData name="Mark A. Samaan" userId="d70a5361-eb67-42b0-805c-27f031c69f12" providerId="ADAL" clId="{E5D4F237-2010-49DB-82C7-E1F0DF0D545D}" dt="2023-05-08T20:10:24.538" v="30"/>
        <pc:sldMkLst>
          <pc:docMk/>
          <pc:sldMk cId="1224500200" sldId="267"/>
        </pc:sldMkLst>
        <pc:graphicFrameChg chg="mod">
          <ac:chgData name="Mark A. Samaan" userId="d70a5361-eb67-42b0-805c-27f031c69f12" providerId="ADAL" clId="{E5D4F237-2010-49DB-82C7-E1F0DF0D545D}" dt="2023-05-08T20:10:24.538" v="30"/>
          <ac:graphicFrameMkLst>
            <pc:docMk/>
            <pc:sldMk cId="1224500200" sldId="267"/>
            <ac:graphicFrameMk id="9" creationId="{67B89146-6947-2B1C-855F-9BBBF89188BD}"/>
          </ac:graphicFrameMkLst>
        </pc:graphicFrameChg>
      </pc:sldChg>
      <pc:sldChg chg="modSp">
        <pc:chgData name="Mark A. Samaan" userId="d70a5361-eb67-42b0-805c-27f031c69f12" providerId="ADAL" clId="{E5D4F237-2010-49DB-82C7-E1F0DF0D545D}" dt="2023-05-08T20:10:24.538" v="30"/>
        <pc:sldMkLst>
          <pc:docMk/>
          <pc:sldMk cId="2233769430" sldId="268"/>
        </pc:sldMkLst>
        <pc:graphicFrameChg chg="mod">
          <ac:chgData name="Mark A. Samaan" userId="d70a5361-eb67-42b0-805c-27f031c69f12" providerId="ADAL" clId="{E5D4F237-2010-49DB-82C7-E1F0DF0D545D}" dt="2023-05-08T20:10:24.538" v="30"/>
          <ac:graphicFrameMkLst>
            <pc:docMk/>
            <pc:sldMk cId="2233769430" sldId="268"/>
            <ac:graphicFrameMk id="12" creationId="{EE876A1F-E637-1C3A-E012-97234CBA5E3F}"/>
          </ac:graphicFrameMkLst>
        </pc:graphicFrameChg>
      </pc:sldChg>
      <pc:sldChg chg="modSp">
        <pc:chgData name="Mark A. Samaan" userId="d70a5361-eb67-42b0-805c-27f031c69f12" providerId="ADAL" clId="{E5D4F237-2010-49DB-82C7-E1F0DF0D545D}" dt="2023-05-08T20:10:24.538" v="30"/>
        <pc:sldMkLst>
          <pc:docMk/>
          <pc:sldMk cId="1143610795" sldId="269"/>
        </pc:sldMkLst>
        <pc:graphicFrameChg chg="mod">
          <ac:chgData name="Mark A. Samaan" userId="d70a5361-eb67-42b0-805c-27f031c69f12" providerId="ADAL" clId="{E5D4F237-2010-49DB-82C7-E1F0DF0D545D}" dt="2023-05-08T20:10:24.538" v="30"/>
          <ac:graphicFrameMkLst>
            <pc:docMk/>
            <pc:sldMk cId="1143610795" sldId="269"/>
            <ac:graphicFrameMk id="13" creationId="{373B4029-4791-B13B-50D2-01E04E18317A}"/>
          </ac:graphicFrameMkLst>
        </pc:graphicFrameChg>
      </pc:sldChg>
      <pc:sldChg chg="modSp">
        <pc:chgData name="Mark A. Samaan" userId="d70a5361-eb67-42b0-805c-27f031c69f12" providerId="ADAL" clId="{E5D4F237-2010-49DB-82C7-E1F0DF0D545D}" dt="2023-05-08T20:10:24.538" v="30"/>
        <pc:sldMkLst>
          <pc:docMk/>
          <pc:sldMk cId="3378824523" sldId="309"/>
        </pc:sldMkLst>
        <pc:graphicFrameChg chg="mod">
          <ac:chgData name="Mark A. Samaan" userId="d70a5361-eb67-42b0-805c-27f031c69f12" providerId="ADAL" clId="{E5D4F237-2010-49DB-82C7-E1F0DF0D545D}" dt="2023-05-08T20:10:24.538" v="30"/>
          <ac:graphicFrameMkLst>
            <pc:docMk/>
            <pc:sldMk cId="3378824523" sldId="309"/>
            <ac:graphicFrameMk id="12" creationId="{0F1D0125-6539-09F0-2CD4-52C3B6666A0C}"/>
          </ac:graphicFrameMkLst>
        </pc:graphicFrameChg>
      </pc:sldChg>
      <pc:sldChg chg="modSp">
        <pc:chgData name="Mark A. Samaan" userId="d70a5361-eb67-42b0-805c-27f031c69f12" providerId="ADAL" clId="{E5D4F237-2010-49DB-82C7-E1F0DF0D545D}" dt="2023-05-08T20:10:24.538" v="30"/>
        <pc:sldMkLst>
          <pc:docMk/>
          <pc:sldMk cId="1031969484" sldId="313"/>
        </pc:sldMkLst>
        <pc:graphicFrameChg chg="mod">
          <ac:chgData name="Mark A. Samaan" userId="d70a5361-eb67-42b0-805c-27f031c69f12" providerId="ADAL" clId="{E5D4F237-2010-49DB-82C7-E1F0DF0D545D}" dt="2023-05-08T20:10:24.538" v="30"/>
          <ac:graphicFrameMkLst>
            <pc:docMk/>
            <pc:sldMk cId="1031969484" sldId="313"/>
            <ac:graphicFrameMk id="7" creationId="{C94AAA52-250F-08E7-2C98-96AE0E6F7C0C}"/>
          </ac:graphicFrameMkLst>
        </pc:graphicFrameChg>
      </pc:sldChg>
      <pc:sldChg chg="modSp mod">
        <pc:chgData name="Mark A. Samaan" userId="d70a5361-eb67-42b0-805c-27f031c69f12" providerId="ADAL" clId="{E5D4F237-2010-49DB-82C7-E1F0DF0D545D}" dt="2023-05-08T15:09:23.665" v="29" actId="14100"/>
        <pc:sldMkLst>
          <pc:docMk/>
          <pc:sldMk cId="2147854399" sldId="315"/>
        </pc:sldMkLst>
        <pc:cxnChg chg="mod">
          <ac:chgData name="Mark A. Samaan" userId="d70a5361-eb67-42b0-805c-27f031c69f12" providerId="ADAL" clId="{E5D4F237-2010-49DB-82C7-E1F0DF0D545D}" dt="2023-05-08T15:09:23.665" v="29" actId="14100"/>
          <ac:cxnSpMkLst>
            <pc:docMk/>
            <pc:sldMk cId="2147854399" sldId="315"/>
            <ac:cxnSpMk id="3" creationId="{22F236FA-F8E6-39FD-0D56-F5B82EA4F9D5}"/>
          </ac:cxnSpMkLst>
        </pc:cxnChg>
        <pc:cxnChg chg="mod">
          <ac:chgData name="Mark A. Samaan" userId="d70a5361-eb67-42b0-805c-27f031c69f12" providerId="ADAL" clId="{E5D4F237-2010-49DB-82C7-E1F0DF0D545D}" dt="2023-05-08T15:09:20.656" v="28" actId="14100"/>
          <ac:cxnSpMkLst>
            <pc:docMk/>
            <pc:sldMk cId="2147854399" sldId="315"/>
            <ac:cxnSpMk id="16" creationId="{521F075D-736D-9664-F05D-3D2B51D25903}"/>
          </ac:cxnSpMkLst>
        </pc:cxnChg>
        <pc:cxnChg chg="mod">
          <ac:chgData name="Mark A. Samaan" userId="d70a5361-eb67-42b0-805c-27f031c69f12" providerId="ADAL" clId="{E5D4F237-2010-49DB-82C7-E1F0DF0D545D}" dt="2023-05-08T15:09:16.364" v="27" actId="14100"/>
          <ac:cxnSpMkLst>
            <pc:docMk/>
            <pc:sldMk cId="2147854399" sldId="315"/>
            <ac:cxnSpMk id="17" creationId="{56D68C1E-7310-4BBC-BF47-ADF9780EBFA3}"/>
          </ac:cxnSpMkLst>
        </pc:cxnChg>
        <pc:cxnChg chg="mod">
          <ac:chgData name="Mark A. Samaan" userId="d70a5361-eb67-42b0-805c-27f031c69f12" providerId="ADAL" clId="{E5D4F237-2010-49DB-82C7-E1F0DF0D545D}" dt="2023-05-08T15:09:09.774" v="26" actId="14100"/>
          <ac:cxnSpMkLst>
            <pc:docMk/>
            <pc:sldMk cId="2147854399" sldId="315"/>
            <ac:cxnSpMk id="18" creationId="{7303C8B9-472B-9BB0-70DF-11C1BCB3B5A0}"/>
          </ac:cxnSpMkLst>
        </pc:cxnChg>
      </pc:sldChg>
      <pc:sldChg chg="modSp">
        <pc:chgData name="Mark A. Samaan" userId="d70a5361-eb67-42b0-805c-27f031c69f12" providerId="ADAL" clId="{E5D4F237-2010-49DB-82C7-E1F0DF0D545D}" dt="2023-05-08T20:10:24.538" v="30"/>
        <pc:sldMkLst>
          <pc:docMk/>
          <pc:sldMk cId="2404143929" sldId="317"/>
        </pc:sldMkLst>
        <pc:graphicFrameChg chg="mod">
          <ac:chgData name="Mark A. Samaan" userId="d70a5361-eb67-42b0-805c-27f031c69f12" providerId="ADAL" clId="{E5D4F237-2010-49DB-82C7-E1F0DF0D545D}" dt="2023-05-08T20:10:24.538" v="30"/>
          <ac:graphicFrameMkLst>
            <pc:docMk/>
            <pc:sldMk cId="2404143929" sldId="317"/>
            <ac:graphicFrameMk id="9" creationId="{CDA05B5A-D82B-3926-6B59-925DAA7CB1B3}"/>
          </ac:graphicFrameMkLst>
        </pc:graphicFrameChg>
      </pc:sldChg>
      <pc:sldChg chg="modSp">
        <pc:chgData name="Mark A. Samaan" userId="d70a5361-eb67-42b0-805c-27f031c69f12" providerId="ADAL" clId="{E5D4F237-2010-49DB-82C7-E1F0DF0D545D}" dt="2023-05-08T15:05:52.734" v="5" actId="207"/>
        <pc:sldMkLst>
          <pc:docMk/>
          <pc:sldMk cId="2597028679" sldId="318"/>
        </pc:sldMkLst>
        <pc:graphicFrameChg chg="mod">
          <ac:chgData name="Mark A. Samaan" userId="d70a5361-eb67-42b0-805c-27f031c69f12" providerId="ADAL" clId="{E5D4F237-2010-49DB-82C7-E1F0DF0D545D}" dt="2023-05-08T15:05:52.734" v="5" actId="207"/>
          <ac:graphicFrameMkLst>
            <pc:docMk/>
            <pc:sldMk cId="2597028679" sldId="318"/>
            <ac:graphicFrameMk id="8" creationId="{AEAF19CA-F5AF-202C-171A-3DF1A30A013E}"/>
          </ac:graphicFrameMkLst>
        </pc:graphicFrameChg>
      </pc:sldChg>
      <pc:sldChg chg="modSp">
        <pc:chgData name="Mark A. Samaan" userId="d70a5361-eb67-42b0-805c-27f031c69f12" providerId="ADAL" clId="{E5D4F237-2010-49DB-82C7-E1F0DF0D545D}" dt="2023-05-08T15:05:42.587" v="3" actId="207"/>
        <pc:sldMkLst>
          <pc:docMk/>
          <pc:sldMk cId="2174731317" sldId="320"/>
        </pc:sldMkLst>
        <pc:graphicFrameChg chg="mod">
          <ac:chgData name="Mark A. Samaan" userId="d70a5361-eb67-42b0-805c-27f031c69f12" providerId="ADAL" clId="{E5D4F237-2010-49DB-82C7-E1F0DF0D545D}" dt="2023-05-08T15:05:39.250" v="2" actId="207"/>
          <ac:graphicFrameMkLst>
            <pc:docMk/>
            <pc:sldMk cId="2174731317" sldId="320"/>
            <ac:graphicFrameMk id="3" creationId="{53E3A559-B238-6F19-09C4-30755234835C}"/>
          </ac:graphicFrameMkLst>
        </pc:graphicFrameChg>
        <pc:graphicFrameChg chg="mod">
          <ac:chgData name="Mark A. Samaan" userId="d70a5361-eb67-42b0-805c-27f031c69f12" providerId="ADAL" clId="{E5D4F237-2010-49DB-82C7-E1F0DF0D545D}" dt="2023-05-08T15:05:42.587" v="3" actId="207"/>
          <ac:graphicFrameMkLst>
            <pc:docMk/>
            <pc:sldMk cId="2174731317" sldId="320"/>
            <ac:graphicFrameMk id="8" creationId="{760BEA02-9BF2-A32D-E565-113C10E7E50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Fixed Route Ridership YoY &amp; Budget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Charts!$F$2</c:f>
              <c:strCache>
                <c:ptCount val="1"/>
                <c:pt idx="0">
                  <c:v>Previous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Charts!$F$3:$F$14</c:f>
              <c:numCache>
                <c:formatCode>#,##0</c:formatCode>
                <c:ptCount val="12"/>
                <c:pt idx="0">
                  <c:v>614347</c:v>
                </c:pt>
                <c:pt idx="1">
                  <c:v>577044</c:v>
                </c:pt>
                <c:pt idx="2">
                  <c:v>585541</c:v>
                </c:pt>
                <c:pt idx="3">
                  <c:v>614815</c:v>
                </c:pt>
                <c:pt idx="4">
                  <c:v>777806</c:v>
                </c:pt>
                <c:pt idx="5">
                  <c:v>812689</c:v>
                </c:pt>
                <c:pt idx="6">
                  <c:v>744776</c:v>
                </c:pt>
                <c:pt idx="7">
                  <c:v>680724</c:v>
                </c:pt>
                <c:pt idx="8">
                  <c:v>614029</c:v>
                </c:pt>
                <c:pt idx="9">
                  <c:v>655187</c:v>
                </c:pt>
                <c:pt idx="10">
                  <c:v>775690</c:v>
                </c:pt>
                <c:pt idx="11">
                  <c:v>819442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0-4E31-BD74-11782F72A09B}"/>
            </c:ext>
          </c:extLst>
        </c:ser>
        <c:ser>
          <c:idx val="1"/>
          <c:order val="1"/>
          <c:tx>
            <c:strRef>
              <c:f>Charts!$G$2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Charts!$G$3:$G$14</c:f>
              <c:numCache>
                <c:formatCode>#,##0</c:formatCode>
                <c:ptCount val="12"/>
                <c:pt idx="0">
                  <c:v>845100</c:v>
                </c:pt>
                <c:pt idx="1">
                  <c:v>755760</c:v>
                </c:pt>
                <c:pt idx="2">
                  <c:v>767656</c:v>
                </c:pt>
                <c:pt idx="3">
                  <c:v>853621</c:v>
                </c:pt>
                <c:pt idx="4">
                  <c:v>975050</c:v>
                </c:pt>
                <c:pt idx="5">
                  <c:v>986955</c:v>
                </c:pt>
                <c:pt idx="6">
                  <c:v>872393</c:v>
                </c:pt>
                <c:pt idx="7">
                  <c:v>756345</c:v>
                </c:pt>
                <c:pt idx="8">
                  <c:v>1028706</c:v>
                </c:pt>
                <c:pt idx="9">
                  <c:v>1003539.804</c:v>
                </c:pt>
                <c:pt idx="10">
                  <c:v>1062764</c:v>
                </c:pt>
                <c:pt idx="11">
                  <c:v>1114704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73403776"/>
        <c:axId val="1620482784"/>
      </c:barChart>
      <c:lineChart>
        <c:grouping val="standard"/>
        <c:varyColors val="0"/>
        <c:ser>
          <c:idx val="2"/>
          <c:order val="2"/>
          <c:tx>
            <c:strRef>
              <c:f>Charts!$H$2</c:f>
              <c:strCache>
                <c:ptCount val="1"/>
                <c:pt idx="0">
                  <c:v>Budget Riders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Charts!$E$3:$E$14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Charts!$H$3:$H$14</c:f>
              <c:numCache>
                <c:formatCode>#,##0</c:formatCode>
                <c:ptCount val="12"/>
                <c:pt idx="0">
                  <c:v>785320</c:v>
                </c:pt>
                <c:pt idx="1">
                  <c:v>644152</c:v>
                </c:pt>
                <c:pt idx="2">
                  <c:v>637024</c:v>
                </c:pt>
                <c:pt idx="3">
                  <c:v>775536</c:v>
                </c:pt>
                <c:pt idx="4">
                  <c:v>828838</c:v>
                </c:pt>
                <c:pt idx="5">
                  <c:v>838344</c:v>
                </c:pt>
                <c:pt idx="6">
                  <c:v>781324</c:v>
                </c:pt>
                <c:pt idx="7">
                  <c:v>747342</c:v>
                </c:pt>
                <c:pt idx="8">
                  <c:v>943181</c:v>
                </c:pt>
                <c:pt idx="9">
                  <c:v>847493</c:v>
                </c:pt>
                <c:pt idx="10">
                  <c:v>966255</c:v>
                </c:pt>
                <c:pt idx="11">
                  <c:v>1212669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03776"/>
        <c:axId val="1620482784"/>
      </c:lineChart>
      <c:catAx>
        <c:axId val="273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82784"/>
        <c:crosses val="autoZero"/>
        <c:auto val="1"/>
        <c:lblAlgn val="ctr"/>
        <c:lblOffset val="100"/>
        <c:noMultiLvlLbl val="0"/>
      </c:catAx>
      <c:valAx>
        <c:axId val="162048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April 2023 Missed Trips Due to No Operator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Data!$BE$2</c:f>
              <c:strCache>
                <c:ptCount val="1"/>
                <c:pt idx="0">
                  <c:v>Count of Date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Data!$BC$3:$BC$32</c:f>
              <c:numCache>
                <c:formatCode>m/d/yyyy</c:formatCode>
                <c:ptCount val="30"/>
                <c:pt idx="0">
                  <c:v>45017</c:v>
                </c:pt>
                <c:pt idx="1">
                  <c:v>45018</c:v>
                </c:pt>
                <c:pt idx="2">
                  <c:v>45019</c:v>
                </c:pt>
                <c:pt idx="3">
                  <c:v>45020</c:v>
                </c:pt>
                <c:pt idx="4">
                  <c:v>45021</c:v>
                </c:pt>
                <c:pt idx="5">
                  <c:v>45022</c:v>
                </c:pt>
                <c:pt idx="6">
                  <c:v>45023</c:v>
                </c:pt>
                <c:pt idx="7">
                  <c:v>45024</c:v>
                </c:pt>
                <c:pt idx="8">
                  <c:v>45025</c:v>
                </c:pt>
                <c:pt idx="9">
                  <c:v>45026</c:v>
                </c:pt>
                <c:pt idx="10">
                  <c:v>45027</c:v>
                </c:pt>
                <c:pt idx="11">
                  <c:v>45028</c:v>
                </c:pt>
                <c:pt idx="12">
                  <c:v>45029</c:v>
                </c:pt>
                <c:pt idx="13">
                  <c:v>45030</c:v>
                </c:pt>
                <c:pt idx="14">
                  <c:v>45031</c:v>
                </c:pt>
                <c:pt idx="15">
                  <c:v>45032</c:v>
                </c:pt>
                <c:pt idx="16">
                  <c:v>45033</c:v>
                </c:pt>
                <c:pt idx="17">
                  <c:v>45034</c:v>
                </c:pt>
                <c:pt idx="18">
                  <c:v>45035</c:v>
                </c:pt>
                <c:pt idx="19">
                  <c:v>45036</c:v>
                </c:pt>
                <c:pt idx="20">
                  <c:v>45037</c:v>
                </c:pt>
                <c:pt idx="21">
                  <c:v>45038</c:v>
                </c:pt>
                <c:pt idx="22">
                  <c:v>45039</c:v>
                </c:pt>
                <c:pt idx="23">
                  <c:v>45040</c:v>
                </c:pt>
                <c:pt idx="24">
                  <c:v>45041</c:v>
                </c:pt>
                <c:pt idx="25">
                  <c:v>45042</c:v>
                </c:pt>
                <c:pt idx="26">
                  <c:v>45043</c:v>
                </c:pt>
                <c:pt idx="27">
                  <c:v>45044</c:v>
                </c:pt>
                <c:pt idx="28">
                  <c:v>45045</c:v>
                </c:pt>
                <c:pt idx="29">
                  <c:v>45046</c:v>
                </c:pt>
              </c:numCache>
            </c:numRef>
          </c:cat>
          <c:val>
            <c:numRef>
              <c:f>Data!$BE$3:$BE$32</c:f>
              <c:numCache>
                <c:formatCode>General</c:formatCode>
                <c:ptCount val="30"/>
                <c:pt idx="0">
                  <c:v>13</c:v>
                </c:pt>
                <c:pt idx="1">
                  <c:v>97</c:v>
                </c:pt>
                <c:pt idx="2">
                  <c:v>63</c:v>
                </c:pt>
                <c:pt idx="3">
                  <c:v>46</c:v>
                </c:pt>
                <c:pt idx="4">
                  <c:v>22</c:v>
                </c:pt>
                <c:pt idx="5">
                  <c:v>16</c:v>
                </c:pt>
                <c:pt idx="6">
                  <c:v>105</c:v>
                </c:pt>
                <c:pt idx="7">
                  <c:v>24</c:v>
                </c:pt>
                <c:pt idx="8">
                  <c:v>22</c:v>
                </c:pt>
                <c:pt idx="9">
                  <c:v>29</c:v>
                </c:pt>
                <c:pt idx="10">
                  <c:v>22</c:v>
                </c:pt>
                <c:pt idx="11">
                  <c:v>24</c:v>
                </c:pt>
                <c:pt idx="12">
                  <c:v>45</c:v>
                </c:pt>
                <c:pt idx="13">
                  <c:v>60</c:v>
                </c:pt>
                <c:pt idx="14">
                  <c:v>55</c:v>
                </c:pt>
                <c:pt idx="15">
                  <c:v>73</c:v>
                </c:pt>
                <c:pt idx="16">
                  <c:v>33</c:v>
                </c:pt>
                <c:pt idx="17">
                  <c:v>32</c:v>
                </c:pt>
                <c:pt idx="18">
                  <c:v>27</c:v>
                </c:pt>
                <c:pt idx="19">
                  <c:v>17</c:v>
                </c:pt>
                <c:pt idx="20">
                  <c:v>33</c:v>
                </c:pt>
                <c:pt idx="21">
                  <c:v>67</c:v>
                </c:pt>
                <c:pt idx="22">
                  <c:v>33</c:v>
                </c:pt>
                <c:pt idx="23">
                  <c:v>48</c:v>
                </c:pt>
                <c:pt idx="24">
                  <c:v>15</c:v>
                </c:pt>
                <c:pt idx="25">
                  <c:v>6</c:v>
                </c:pt>
                <c:pt idx="26">
                  <c:v>24</c:v>
                </c:pt>
                <c:pt idx="27">
                  <c:v>106</c:v>
                </c:pt>
                <c:pt idx="28">
                  <c:v>69</c:v>
                </c:pt>
                <c:pt idx="29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D-4735-976A-71E37F8FA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658744112"/>
        <c:axId val="1658747024"/>
      </c:barChart>
      <c:dateAx>
        <c:axId val="1658744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7024"/>
        <c:crosses val="autoZero"/>
        <c:auto val="1"/>
        <c:lblOffset val="100"/>
        <c:baseTimeUnit val="days"/>
      </c:dateAx>
      <c:valAx>
        <c:axId val="165874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April 2023 Missed Trip Due to No Operator by Day of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Data!$BA$2</c:f>
              <c:strCache>
                <c:ptCount val="1"/>
                <c:pt idx="0">
                  <c:v>Avg Daily Missed Trips NoOp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Data!$AZ$3:$AZ$9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Data!$BA$3:$BA$9</c:f>
              <c:numCache>
                <c:formatCode>General</c:formatCode>
                <c:ptCount val="7"/>
                <c:pt idx="0">
                  <c:v>58.4</c:v>
                </c:pt>
                <c:pt idx="1">
                  <c:v>43.25</c:v>
                </c:pt>
                <c:pt idx="2">
                  <c:v>28.75</c:v>
                </c:pt>
                <c:pt idx="3">
                  <c:v>19.75</c:v>
                </c:pt>
                <c:pt idx="4">
                  <c:v>25.5</c:v>
                </c:pt>
                <c:pt idx="5">
                  <c:v>76</c:v>
                </c:pt>
                <c:pt idx="6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D-4769-9105-0DA5B54E4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2496"/>
        <c:axId val="1979384176"/>
      </c:barChart>
      <c:catAx>
        <c:axId val="19793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4176"/>
        <c:crosses val="autoZero"/>
        <c:auto val="1"/>
        <c:lblAlgn val="ctr"/>
        <c:lblOffset val="100"/>
        <c:noMultiLvlLbl val="0"/>
      </c:catAx>
      <c:valAx>
        <c:axId val="197938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Charts!$AX$2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Charts!$AX$4:$AX$15</c:f>
              <c:numCache>
                <c:formatCode>#,##0</c:formatCode>
                <c:ptCount val="12"/>
                <c:pt idx="0">
                  <c:v>10332</c:v>
                </c:pt>
                <c:pt idx="1">
                  <c:v>11284</c:v>
                </c:pt>
                <c:pt idx="2">
                  <c:v>11703</c:v>
                </c:pt>
                <c:pt idx="3">
                  <c:v>12834</c:v>
                </c:pt>
                <c:pt idx="4">
                  <c:v>12687</c:v>
                </c:pt>
                <c:pt idx="5">
                  <c:v>12768</c:v>
                </c:pt>
                <c:pt idx="6">
                  <c:v>12506</c:v>
                </c:pt>
                <c:pt idx="7">
                  <c:v>12224</c:v>
                </c:pt>
                <c:pt idx="8">
                  <c:v>11682</c:v>
                </c:pt>
                <c:pt idx="9">
                  <c:v>11156</c:v>
                </c:pt>
                <c:pt idx="10">
                  <c:v>14987</c:v>
                </c:pt>
                <c:pt idx="11">
                  <c:v>14034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4824-B3FA-5914DF7D2D3E}"/>
            </c:ext>
          </c:extLst>
        </c:ser>
        <c:ser>
          <c:idx val="0"/>
          <c:order val="1"/>
          <c:tx>
            <c:strRef>
              <c:f>Charts!$AW$2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Charts!$AW$4:$AW$15</c:f>
              <c:numCache>
                <c:formatCode>#,##0</c:formatCode>
                <c:ptCount val="12"/>
                <c:pt idx="0">
                  <c:v>14190</c:v>
                </c:pt>
                <c:pt idx="1">
                  <c:v>14560</c:v>
                </c:pt>
                <c:pt idx="2">
                  <c:v>13897</c:v>
                </c:pt>
                <c:pt idx="3">
                  <c:v>16141</c:v>
                </c:pt>
                <c:pt idx="4">
                  <c:v>14830</c:v>
                </c:pt>
                <c:pt idx="5">
                  <c:v>14929</c:v>
                </c:pt>
                <c:pt idx="6">
                  <c:v>14268</c:v>
                </c:pt>
                <c:pt idx="7">
                  <c:v>13371</c:v>
                </c:pt>
                <c:pt idx="8">
                  <c:v>14063</c:v>
                </c:pt>
                <c:pt idx="9">
                  <c:v>13815</c:v>
                </c:pt>
                <c:pt idx="10">
                  <c:v>16017</c:v>
                </c:pt>
                <c:pt idx="11">
                  <c:v>14473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3542064"/>
        <c:axId val="793527920"/>
      </c:barChart>
      <c:lineChart>
        <c:grouping val="standard"/>
        <c:varyColors val="0"/>
        <c:ser>
          <c:idx val="2"/>
          <c:order val="2"/>
          <c:tx>
            <c:strRef>
              <c:f>Charts!$AY$2</c:f>
              <c:strCache>
                <c:ptCount val="1"/>
                <c:pt idx="0">
                  <c:v>Budget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Charts!$AV$4:$AV$15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Charts!$AY$4:$AY$15</c:f>
              <c:numCache>
                <c:formatCode>#,##0</c:formatCode>
                <c:ptCount val="12"/>
                <c:pt idx="0">
                  <c:v>14047</c:v>
                </c:pt>
                <c:pt idx="1">
                  <c:v>13934</c:v>
                </c:pt>
                <c:pt idx="2">
                  <c:v>14758</c:v>
                </c:pt>
                <c:pt idx="3">
                  <c:v>15127</c:v>
                </c:pt>
                <c:pt idx="4">
                  <c:v>15765</c:v>
                </c:pt>
                <c:pt idx="5">
                  <c:v>15893</c:v>
                </c:pt>
                <c:pt idx="6">
                  <c:v>15765</c:v>
                </c:pt>
                <c:pt idx="7">
                  <c:v>16697</c:v>
                </c:pt>
                <c:pt idx="8">
                  <c:v>12054</c:v>
                </c:pt>
                <c:pt idx="9">
                  <c:v>11512</c:v>
                </c:pt>
                <c:pt idx="10">
                  <c:v>15465</c:v>
                </c:pt>
                <c:pt idx="11">
                  <c:v>14481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542064"/>
        <c:axId val="793527920"/>
      </c:lineChart>
      <c:catAx>
        <c:axId val="7935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27920"/>
        <c:crosses val="autoZero"/>
        <c:auto val="1"/>
        <c:lblAlgn val="ctr"/>
        <c:lblOffset val="100"/>
        <c:noMultiLvlLbl val="0"/>
      </c:catAx>
      <c:valAx>
        <c:axId val="79352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Charts!$BG$2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Charts!$BF$3:$BF$50</c:f>
              <c:strCache>
                <c:ptCount val="48"/>
                <c:pt idx="0">
                  <c:v>May 19</c:v>
                </c:pt>
                <c:pt idx="1">
                  <c:v>Jun 19</c:v>
                </c:pt>
                <c:pt idx="2">
                  <c:v>Jul 19</c:v>
                </c:pt>
                <c:pt idx="3">
                  <c:v>Aug 19</c:v>
                </c:pt>
                <c:pt idx="4">
                  <c:v>Sep 19</c:v>
                </c:pt>
                <c:pt idx="5">
                  <c:v>Oct 19</c:v>
                </c:pt>
                <c:pt idx="6">
                  <c:v>Nov 19</c:v>
                </c:pt>
                <c:pt idx="7">
                  <c:v>Dec 19</c:v>
                </c:pt>
                <c:pt idx="8">
                  <c:v>Jan 20</c:v>
                </c:pt>
                <c:pt idx="9">
                  <c:v>Feb 20</c:v>
                </c:pt>
                <c:pt idx="10">
                  <c:v>Mar 20</c:v>
                </c:pt>
                <c:pt idx="11">
                  <c:v>Apr 20</c:v>
                </c:pt>
                <c:pt idx="12">
                  <c:v>May 20</c:v>
                </c:pt>
                <c:pt idx="13">
                  <c:v>Jun 20</c:v>
                </c:pt>
                <c:pt idx="14">
                  <c:v>Jul 20</c:v>
                </c:pt>
                <c:pt idx="15">
                  <c:v>Aug 20</c:v>
                </c:pt>
                <c:pt idx="16">
                  <c:v>Sep 20</c:v>
                </c:pt>
                <c:pt idx="17">
                  <c:v>Oct 20</c:v>
                </c:pt>
                <c:pt idx="18">
                  <c:v>Nov 20</c:v>
                </c:pt>
                <c:pt idx="19">
                  <c:v>Dec 20</c:v>
                </c:pt>
                <c:pt idx="20">
                  <c:v>Jan 21</c:v>
                </c:pt>
                <c:pt idx="21">
                  <c:v>Feb 21</c:v>
                </c:pt>
                <c:pt idx="22">
                  <c:v>Mar 21</c:v>
                </c:pt>
                <c:pt idx="23">
                  <c:v>Apr 21</c:v>
                </c:pt>
                <c:pt idx="24">
                  <c:v>May 21</c:v>
                </c:pt>
                <c:pt idx="25">
                  <c:v>Jun 21</c:v>
                </c:pt>
                <c:pt idx="26">
                  <c:v>Jul 21</c:v>
                </c:pt>
                <c:pt idx="27">
                  <c:v>Aug 21</c:v>
                </c:pt>
                <c:pt idx="28">
                  <c:v>Sep 21</c:v>
                </c:pt>
                <c:pt idx="29">
                  <c:v>Oct 21</c:v>
                </c:pt>
                <c:pt idx="30">
                  <c:v>Nov 21</c:v>
                </c:pt>
                <c:pt idx="31">
                  <c:v>Dec 21</c:v>
                </c:pt>
                <c:pt idx="32">
                  <c:v>Jan 22</c:v>
                </c:pt>
                <c:pt idx="33">
                  <c:v>Feb 22</c:v>
                </c:pt>
                <c:pt idx="34">
                  <c:v>Mar 22</c:v>
                </c:pt>
                <c:pt idx="35">
                  <c:v>Apr 22</c:v>
                </c:pt>
                <c:pt idx="36">
                  <c:v>May 22</c:v>
                </c:pt>
                <c:pt idx="37">
                  <c:v>Jun 22</c:v>
                </c:pt>
                <c:pt idx="38">
                  <c:v>Jul 22</c:v>
                </c:pt>
                <c:pt idx="39">
                  <c:v>Aug 22</c:v>
                </c:pt>
                <c:pt idx="40">
                  <c:v>Sep 22</c:v>
                </c:pt>
                <c:pt idx="41">
                  <c:v>Oct 22</c:v>
                </c:pt>
                <c:pt idx="42">
                  <c:v>Nov 22</c:v>
                </c:pt>
                <c:pt idx="43">
                  <c:v>Dec 22</c:v>
                </c:pt>
                <c:pt idx="44">
                  <c:v>Jan 23</c:v>
                </c:pt>
                <c:pt idx="45">
                  <c:v>Feb 23</c:v>
                </c:pt>
                <c:pt idx="46">
                  <c:v>Mar 23</c:v>
                </c:pt>
                <c:pt idx="47">
                  <c:v>Apr 23</c:v>
                </c:pt>
              </c:strCache>
            </c:strRef>
          </c:cat>
          <c:val>
            <c:numRef>
              <c:f>Charts!$BG$3:$BG$50</c:f>
              <c:numCache>
                <c:formatCode>#,##0</c:formatCode>
                <c:ptCount val="48"/>
                <c:pt idx="0">
                  <c:v>20836</c:v>
                </c:pt>
                <c:pt idx="1">
                  <c:v>19167</c:v>
                </c:pt>
                <c:pt idx="2">
                  <c:v>18709</c:v>
                </c:pt>
                <c:pt idx="3">
                  <c:v>20847</c:v>
                </c:pt>
                <c:pt idx="4">
                  <c:v>18267</c:v>
                </c:pt>
                <c:pt idx="5">
                  <c:v>21283</c:v>
                </c:pt>
                <c:pt idx="6">
                  <c:v>18735</c:v>
                </c:pt>
                <c:pt idx="7">
                  <c:v>17252</c:v>
                </c:pt>
                <c:pt idx="8">
                  <c:v>18431</c:v>
                </c:pt>
                <c:pt idx="9">
                  <c:v>18170</c:v>
                </c:pt>
                <c:pt idx="10">
                  <c:v>11807</c:v>
                </c:pt>
                <c:pt idx="11">
                  <c:v>2334</c:v>
                </c:pt>
                <c:pt idx="12">
                  <c:v>3250</c:v>
                </c:pt>
                <c:pt idx="13">
                  <c:v>4795</c:v>
                </c:pt>
                <c:pt idx="14">
                  <c:v>6033</c:v>
                </c:pt>
                <c:pt idx="15">
                  <c:v>6543</c:v>
                </c:pt>
                <c:pt idx="16">
                  <c:v>7577</c:v>
                </c:pt>
                <c:pt idx="17">
                  <c:v>8518</c:v>
                </c:pt>
                <c:pt idx="18">
                  <c:v>7393</c:v>
                </c:pt>
                <c:pt idx="19">
                  <c:v>7275</c:v>
                </c:pt>
                <c:pt idx="20">
                  <c:v>7146</c:v>
                </c:pt>
                <c:pt idx="21">
                  <c:v>6926</c:v>
                </c:pt>
                <c:pt idx="22">
                  <c:v>9631</c:v>
                </c:pt>
                <c:pt idx="23">
                  <c:v>10233</c:v>
                </c:pt>
                <c:pt idx="24">
                  <c:v>10332</c:v>
                </c:pt>
                <c:pt idx="25">
                  <c:v>11284</c:v>
                </c:pt>
                <c:pt idx="26">
                  <c:v>11703</c:v>
                </c:pt>
                <c:pt idx="27">
                  <c:v>12834</c:v>
                </c:pt>
                <c:pt idx="28">
                  <c:v>12687</c:v>
                </c:pt>
                <c:pt idx="29">
                  <c:v>12768</c:v>
                </c:pt>
                <c:pt idx="30">
                  <c:v>12506</c:v>
                </c:pt>
                <c:pt idx="31">
                  <c:v>12224</c:v>
                </c:pt>
                <c:pt idx="32">
                  <c:v>11682</c:v>
                </c:pt>
                <c:pt idx="33">
                  <c:v>11156</c:v>
                </c:pt>
                <c:pt idx="34">
                  <c:v>14987</c:v>
                </c:pt>
                <c:pt idx="35">
                  <c:v>14034</c:v>
                </c:pt>
                <c:pt idx="36">
                  <c:v>14190</c:v>
                </c:pt>
                <c:pt idx="37">
                  <c:v>14560</c:v>
                </c:pt>
                <c:pt idx="38">
                  <c:v>13897</c:v>
                </c:pt>
                <c:pt idx="39">
                  <c:v>16141</c:v>
                </c:pt>
                <c:pt idx="40">
                  <c:v>14830</c:v>
                </c:pt>
                <c:pt idx="41">
                  <c:v>14929</c:v>
                </c:pt>
                <c:pt idx="42">
                  <c:v>14268</c:v>
                </c:pt>
                <c:pt idx="43">
                  <c:v>13371</c:v>
                </c:pt>
                <c:pt idx="44">
                  <c:v>14063</c:v>
                </c:pt>
                <c:pt idx="45">
                  <c:v>13815</c:v>
                </c:pt>
                <c:pt idx="46">
                  <c:v>16017</c:v>
                </c:pt>
                <c:pt idx="47">
                  <c:v>14473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22-4905-9574-3E1AC8BD7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17264"/>
        <c:axId val="800313104"/>
      </c:lineChart>
      <c:catAx>
        <c:axId val="8003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3104"/>
        <c:crosses val="autoZero"/>
        <c:auto val="1"/>
        <c:lblAlgn val="ctr"/>
        <c:lblOffset val="100"/>
        <c:noMultiLvlLbl val="0"/>
      </c:catAx>
      <c:valAx>
        <c:axId val="80031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- Access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Charts!$BK$2</c:f>
              <c:strCache>
                <c:ptCount val="1"/>
                <c:pt idx="0">
                  <c:v>OTP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Charts!$BJ$3:$BJ$14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Charts!$BK$3:$BK$14</c:f>
              <c:numCache>
                <c:formatCode>0.0%</c:formatCode>
                <c:ptCount val="12"/>
                <c:pt idx="0">
                  <c:v>0.91268498899999995</c:v>
                </c:pt>
                <c:pt idx="1">
                  <c:v>0.91243131899999996</c:v>
                </c:pt>
                <c:pt idx="2">
                  <c:v>0.90177736200000003</c:v>
                </c:pt>
                <c:pt idx="3">
                  <c:v>0.87311814600000004</c:v>
                </c:pt>
                <c:pt idx="4">
                  <c:v>0.89568442299999995</c:v>
                </c:pt>
                <c:pt idx="5">
                  <c:v>0.92223189800000005</c:v>
                </c:pt>
                <c:pt idx="6">
                  <c:v>0.93664143499999997</c:v>
                </c:pt>
                <c:pt idx="7">
                  <c:v>0.93889761400000005</c:v>
                </c:pt>
                <c:pt idx="8">
                  <c:v>0.91538078599999995</c:v>
                </c:pt>
                <c:pt idx="9">
                  <c:v>0.88629999999999998</c:v>
                </c:pt>
                <c:pt idx="10">
                  <c:v>0.91</c:v>
                </c:pt>
                <c:pt idx="11">
                  <c:v>0.90600000000000003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CE1-4DC0-B0B5-37B36606C0ED}"/>
            </c:ext>
          </c:extLst>
        </c:ser>
        <c:ser>
          <c:idx val="1"/>
          <c:order val="1"/>
          <c:tx>
            <c:strRef>
              <c:f>Charts!$BL$2</c:f>
              <c:strCache>
                <c:ptCount val="1"/>
                <c:pt idx="0">
                  <c:v>OTP KPI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Charts!$BJ$3:$BJ$14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Charts!$BL$3:$BL$14</c:f>
              <c:numCache>
                <c:formatCode>0.0%</c:formatCode>
                <c:ptCount val="12"/>
                <c:pt idx="0">
                  <c:v>0.94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0.94</c:v>
                </c:pt>
                <c:pt idx="1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1-4DC0-B0B5-37B36606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04432"/>
        <c:axId val="798905680"/>
      </c:lineChart>
      <c:catAx>
        <c:axId val="7989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5680"/>
        <c:crosses val="autoZero"/>
        <c:auto val="1"/>
        <c:lblAlgn val="ctr"/>
        <c:lblOffset val="100"/>
        <c:noMultiLvlLbl val="0"/>
      </c:catAx>
      <c:valAx>
        <c:axId val="79890568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Charts!$BQ$2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Charts!$BQ$3:$BQ$14</c:f>
              <c:numCache>
                <c:formatCode>0.00</c:formatCode>
                <c:ptCount val="12"/>
                <c:pt idx="0">
                  <c:v>2.1733621799999998</c:v>
                </c:pt>
                <c:pt idx="1">
                  <c:v>2.2687140669999999</c:v>
                </c:pt>
                <c:pt idx="2">
                  <c:v>2.2711732530000002</c:v>
                </c:pt>
                <c:pt idx="3">
                  <c:v>2.3138199899999998</c:v>
                </c:pt>
                <c:pt idx="4">
                  <c:v>2.2538766529999998</c:v>
                </c:pt>
                <c:pt idx="5">
                  <c:v>2.1946155959999998</c:v>
                </c:pt>
                <c:pt idx="6">
                  <c:v>2.161580281</c:v>
                </c:pt>
                <c:pt idx="7">
                  <c:v>2.1216361350000001</c:v>
                </c:pt>
                <c:pt idx="8">
                  <c:v>2.185536258</c:v>
                </c:pt>
                <c:pt idx="9">
                  <c:v>2.25</c:v>
                </c:pt>
                <c:pt idx="10">
                  <c:v>2.2200000000000002</c:v>
                </c:pt>
                <c:pt idx="11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88905456"/>
        <c:axId val="788915856"/>
      </c:barChart>
      <c:lineChart>
        <c:grouping val="standard"/>
        <c:varyColors val="0"/>
        <c:ser>
          <c:idx val="1"/>
          <c:order val="1"/>
          <c:tx>
            <c:strRef>
              <c:f>Charts!$BR$2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Charts!$BR$3:$BR$14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905456"/>
        <c:axId val="788915856"/>
      </c:lineChart>
      <c:catAx>
        <c:axId val="78890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15856"/>
        <c:crosses val="autoZero"/>
        <c:auto val="1"/>
        <c:lblAlgn val="ctr"/>
        <c:lblOffset val="100"/>
        <c:noMultiLvlLbl val="0"/>
      </c:catAx>
      <c:valAx>
        <c:axId val="7889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0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Cost Per Rider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Charts!$BS$2</c:f>
              <c:strCache>
                <c:ptCount val="1"/>
                <c:pt idx="0">
                  <c:v>Cost Per Rider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Charts!$BS$3:$BS$14</c:f>
              <c:numCache>
                <c:formatCode>"$"#,##0.00</c:formatCode>
                <c:ptCount val="12"/>
                <c:pt idx="0">
                  <c:v>43.547723040000001</c:v>
                </c:pt>
                <c:pt idx="1">
                  <c:v>43.54295192</c:v>
                </c:pt>
                <c:pt idx="2">
                  <c:v>66.881596029999997</c:v>
                </c:pt>
                <c:pt idx="3">
                  <c:v>43.291559380000002</c:v>
                </c:pt>
                <c:pt idx="4">
                  <c:v>47.791030339999999</c:v>
                </c:pt>
                <c:pt idx="5">
                  <c:v>46.75642843</c:v>
                </c:pt>
                <c:pt idx="6">
                  <c:v>48.742649290000003</c:v>
                </c:pt>
                <c:pt idx="7">
                  <c:v>54.915624110000003</c:v>
                </c:pt>
                <c:pt idx="8">
                  <c:v>53.897236720000002</c:v>
                </c:pt>
                <c:pt idx="9">
                  <c:v>49.56</c:v>
                </c:pt>
                <c:pt idx="10">
                  <c:v>54.87</c:v>
                </c:pt>
                <c:pt idx="11">
                  <c:v>55.31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6375200"/>
        <c:axId val="796376032"/>
      </c:barChart>
      <c:lineChart>
        <c:grouping val="standard"/>
        <c:varyColors val="0"/>
        <c:ser>
          <c:idx val="1"/>
          <c:order val="1"/>
          <c:tx>
            <c:strRef>
              <c:f>Charts!$BT$2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Charts!$BT$3:$BT$14</c:f>
              <c:numCache>
                <c:formatCode>"$"#,##0.00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375200"/>
        <c:axId val="796376032"/>
      </c:lineChart>
      <c:catAx>
        <c:axId val="7963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6032"/>
        <c:crosses val="autoZero"/>
        <c:auto val="1"/>
        <c:lblAlgn val="ctr"/>
        <c:lblOffset val="100"/>
        <c:noMultiLvlLbl val="0"/>
      </c:catAx>
      <c:valAx>
        <c:axId val="7963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April 2023 CPS Ridership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Data!$AX$2</c:f>
              <c:strCache>
                <c:ptCount val="1"/>
                <c:pt idx="0">
                  <c:v>CPS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Data!$AV$3:$AV$33</c:f>
              <c:numCache>
                <c:formatCode>m/d/yyyy</c:formatCode>
                <c:ptCount val="31"/>
                <c:pt idx="0">
                  <c:v>45017</c:v>
                </c:pt>
                <c:pt idx="1">
                  <c:v>45018</c:v>
                </c:pt>
                <c:pt idx="2">
                  <c:v>45019</c:v>
                </c:pt>
                <c:pt idx="3">
                  <c:v>45020</c:v>
                </c:pt>
                <c:pt idx="4">
                  <c:v>45021</c:v>
                </c:pt>
                <c:pt idx="5">
                  <c:v>45022</c:v>
                </c:pt>
                <c:pt idx="6">
                  <c:v>45023</c:v>
                </c:pt>
                <c:pt idx="7">
                  <c:v>45024</c:v>
                </c:pt>
                <c:pt idx="8">
                  <c:v>45025</c:v>
                </c:pt>
                <c:pt idx="9">
                  <c:v>45026</c:v>
                </c:pt>
                <c:pt idx="10">
                  <c:v>45027</c:v>
                </c:pt>
                <c:pt idx="11">
                  <c:v>45028</c:v>
                </c:pt>
                <c:pt idx="12">
                  <c:v>45029</c:v>
                </c:pt>
                <c:pt idx="13">
                  <c:v>45030</c:v>
                </c:pt>
                <c:pt idx="14">
                  <c:v>45031</c:v>
                </c:pt>
                <c:pt idx="15">
                  <c:v>45032</c:v>
                </c:pt>
                <c:pt idx="16">
                  <c:v>45033</c:v>
                </c:pt>
                <c:pt idx="17">
                  <c:v>45034</c:v>
                </c:pt>
                <c:pt idx="18">
                  <c:v>45035</c:v>
                </c:pt>
                <c:pt idx="19">
                  <c:v>45036</c:v>
                </c:pt>
                <c:pt idx="20">
                  <c:v>45037</c:v>
                </c:pt>
                <c:pt idx="21">
                  <c:v>45038</c:v>
                </c:pt>
                <c:pt idx="22">
                  <c:v>45039</c:v>
                </c:pt>
                <c:pt idx="23">
                  <c:v>45040</c:v>
                </c:pt>
                <c:pt idx="24">
                  <c:v>45041</c:v>
                </c:pt>
                <c:pt idx="25">
                  <c:v>45042</c:v>
                </c:pt>
                <c:pt idx="26">
                  <c:v>45043</c:v>
                </c:pt>
                <c:pt idx="27">
                  <c:v>45044</c:v>
                </c:pt>
                <c:pt idx="28">
                  <c:v>45045</c:v>
                </c:pt>
                <c:pt idx="29">
                  <c:v>45046</c:v>
                </c:pt>
              </c:numCache>
            </c:numRef>
          </c:cat>
          <c:val>
            <c:numRef>
              <c:f>Data!$AX$3:$AX$33</c:f>
              <c:numCache>
                <c:formatCode>General</c:formatCode>
                <c:ptCount val="31"/>
                <c:pt idx="0">
                  <c:v>5</c:v>
                </c:pt>
                <c:pt idx="1">
                  <c:v>0</c:v>
                </c:pt>
                <c:pt idx="2" formatCode="#,##0">
                  <c:v>8281</c:v>
                </c:pt>
                <c:pt idx="3" formatCode="#,##0">
                  <c:v>8530</c:v>
                </c:pt>
                <c:pt idx="4" formatCode="#,##0">
                  <c:v>7432</c:v>
                </c:pt>
                <c:pt idx="5" formatCode="#,##0">
                  <c:v>8602</c:v>
                </c:pt>
                <c:pt idx="6" formatCode="#,##0">
                  <c:v>7371</c:v>
                </c:pt>
                <c:pt idx="7">
                  <c:v>11</c:v>
                </c:pt>
                <c:pt idx="8">
                  <c:v>0</c:v>
                </c:pt>
                <c:pt idx="9" formatCode="#,##0">
                  <c:v>8079</c:v>
                </c:pt>
                <c:pt idx="10" formatCode="#,##0">
                  <c:v>9036</c:v>
                </c:pt>
                <c:pt idx="11" formatCode="#,##0">
                  <c:v>9050</c:v>
                </c:pt>
                <c:pt idx="12" formatCode="#,##0">
                  <c:v>9044</c:v>
                </c:pt>
                <c:pt idx="13" formatCode="#,##0">
                  <c:v>7981</c:v>
                </c:pt>
                <c:pt idx="14">
                  <c:v>33</c:v>
                </c:pt>
                <c:pt idx="15">
                  <c:v>0</c:v>
                </c:pt>
                <c:pt idx="16" formatCode="#,##0">
                  <c:v>8322</c:v>
                </c:pt>
                <c:pt idx="17" formatCode="#,##0">
                  <c:v>8778</c:v>
                </c:pt>
                <c:pt idx="18" formatCode="#,##0">
                  <c:v>8443</c:v>
                </c:pt>
                <c:pt idx="19" formatCode="#,##0">
                  <c:v>8340</c:v>
                </c:pt>
                <c:pt idx="20" formatCode="#,##0">
                  <c:v>7079</c:v>
                </c:pt>
                <c:pt idx="21">
                  <c:v>22</c:v>
                </c:pt>
                <c:pt idx="22">
                  <c:v>0</c:v>
                </c:pt>
                <c:pt idx="23" formatCode="#,##0">
                  <c:v>8019</c:v>
                </c:pt>
                <c:pt idx="24" formatCode="#,##0">
                  <c:v>8944</c:v>
                </c:pt>
                <c:pt idx="25" formatCode="#,##0">
                  <c:v>8640</c:v>
                </c:pt>
                <c:pt idx="26" formatCode="#,##0">
                  <c:v>8381</c:v>
                </c:pt>
                <c:pt idx="27" formatCode="#,##0">
                  <c:v>7404</c:v>
                </c:pt>
                <c:pt idx="28">
                  <c:v>44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3-472D-81C1-BDACC1258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00340560"/>
        <c:axId val="800350960"/>
      </c:barChart>
      <c:dateAx>
        <c:axId val="8003405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50960"/>
        <c:crosses val="autoZero"/>
        <c:auto val="1"/>
        <c:lblOffset val="100"/>
        <c:baseTimeUnit val="days"/>
      </c:dateAx>
      <c:valAx>
        <c:axId val="8003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</a:t>
            </a:r>
            <a:r>
              <a:rPr lang="en-US" sz="1600" baseline="0" dirty="0"/>
              <a:t> - Local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Data!$BM$3</c:f>
              <c:strCache>
                <c:ptCount val="1"/>
                <c:pt idx="0">
                  <c:v>Local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0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8048-4660-AEB7-C7BE17D16C3C}"/>
              </c:ext>
            </c:extLst>
          </c:dPt>
          <c:cat>
            <c:strRef>
              <c:f>Data!$BL$4:$BL$33</c:f>
              <c:strCache>
                <c:ptCount val="30"/>
                <c:pt idx="0">
                  <c:v>1</c:v>
                </c:pt>
                <c:pt idx="1">
                  <c:v>85</c:v>
                </c:pt>
                <c:pt idx="2">
                  <c:v>6</c:v>
                </c:pt>
                <c:pt idx="3">
                  <c:v>16</c:v>
                </c:pt>
                <c:pt idx="4">
                  <c:v>5</c:v>
                </c:pt>
                <c:pt idx="5">
                  <c:v>31</c:v>
                </c:pt>
                <c:pt idx="6">
                  <c:v>21</c:v>
                </c:pt>
                <c:pt idx="7">
                  <c:v>49</c:v>
                </c:pt>
                <c:pt idx="8">
                  <c:v>64</c:v>
                </c:pt>
                <c:pt idx="9">
                  <c:v>90</c:v>
                </c:pt>
                <c:pt idx="10">
                  <c:v>37</c:v>
                </c:pt>
                <c:pt idx="11">
                  <c:v>67</c:v>
                </c:pt>
                <c:pt idx="12">
                  <c:v>32</c:v>
                </c:pt>
                <c:pt idx="13">
                  <c:v>65</c:v>
                </c:pt>
                <c:pt idx="14">
                  <c:v>50</c:v>
                </c:pt>
                <c:pt idx="15">
                  <c:v>4</c:v>
                </c:pt>
                <c:pt idx="16">
                  <c:v>41</c:v>
                </c:pt>
                <c:pt idx="17">
                  <c:v>24</c:v>
                </c:pt>
                <c:pt idx="18">
                  <c:v>20</c:v>
                </c:pt>
                <c:pt idx="19">
                  <c:v>51</c:v>
                </c:pt>
                <c:pt idx="20">
                  <c:v>Avg</c:v>
                </c:pt>
                <c:pt idx="21">
                  <c:v>11</c:v>
                </c:pt>
                <c:pt idx="22">
                  <c:v>28</c:v>
                </c:pt>
                <c:pt idx="23">
                  <c:v>33</c:v>
                </c:pt>
                <c:pt idx="24">
                  <c:v>17</c:v>
                </c:pt>
                <c:pt idx="25">
                  <c:v>78</c:v>
                </c:pt>
                <c:pt idx="26">
                  <c:v>27</c:v>
                </c:pt>
                <c:pt idx="27">
                  <c:v>19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Data!$BM$4:$BM$33</c:f>
              <c:numCache>
                <c:formatCode>0.0%</c:formatCode>
                <c:ptCount val="30"/>
                <c:pt idx="0">
                  <c:v>0.90800000000000003</c:v>
                </c:pt>
                <c:pt idx="1">
                  <c:v>0.86899999999999999</c:v>
                </c:pt>
                <c:pt idx="2">
                  <c:v>0.86399999999999999</c:v>
                </c:pt>
                <c:pt idx="3">
                  <c:v>0.85299999999999998</c:v>
                </c:pt>
                <c:pt idx="4">
                  <c:v>0.85099999999999998</c:v>
                </c:pt>
                <c:pt idx="5">
                  <c:v>0.85099999999999998</c:v>
                </c:pt>
                <c:pt idx="6">
                  <c:v>0.84099999999999997</c:v>
                </c:pt>
                <c:pt idx="7">
                  <c:v>0.84099999999999997</c:v>
                </c:pt>
                <c:pt idx="8">
                  <c:v>0.82699999999999996</c:v>
                </c:pt>
                <c:pt idx="9">
                  <c:v>0.82099999999999995</c:v>
                </c:pt>
                <c:pt idx="10">
                  <c:v>0.81799999999999995</c:v>
                </c:pt>
                <c:pt idx="11">
                  <c:v>0.81799999999999995</c:v>
                </c:pt>
                <c:pt idx="12">
                  <c:v>0.81499999999999995</c:v>
                </c:pt>
                <c:pt idx="13">
                  <c:v>0.80700000000000005</c:v>
                </c:pt>
                <c:pt idx="14">
                  <c:v>0.80300000000000005</c:v>
                </c:pt>
                <c:pt idx="15">
                  <c:v>0.80200000000000005</c:v>
                </c:pt>
                <c:pt idx="16">
                  <c:v>0.8</c:v>
                </c:pt>
                <c:pt idx="17">
                  <c:v>0.79700000000000004</c:v>
                </c:pt>
                <c:pt idx="18">
                  <c:v>0.79600000000000004</c:v>
                </c:pt>
                <c:pt idx="19">
                  <c:v>0.79500000000000004</c:v>
                </c:pt>
                <c:pt idx="20">
                  <c:v>0.78700000000000003</c:v>
                </c:pt>
                <c:pt idx="21">
                  <c:v>0.78200000000000003</c:v>
                </c:pt>
                <c:pt idx="22">
                  <c:v>0.77700000000000002</c:v>
                </c:pt>
                <c:pt idx="23">
                  <c:v>0.77100000000000002</c:v>
                </c:pt>
                <c:pt idx="24">
                  <c:v>0.76400000000000001</c:v>
                </c:pt>
                <c:pt idx="25">
                  <c:v>0.76</c:v>
                </c:pt>
                <c:pt idx="26">
                  <c:v>0.752</c:v>
                </c:pt>
                <c:pt idx="27">
                  <c:v>0.749</c:v>
                </c:pt>
                <c:pt idx="28">
                  <c:v>0.67100000000000004</c:v>
                </c:pt>
                <c:pt idx="29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5372880"/>
        <c:axId val="725368304"/>
      </c:barChart>
      <c:lineChart>
        <c:grouping val="standard"/>
        <c:varyColors val="0"/>
        <c:ser>
          <c:idx val="2"/>
          <c:order val="1"/>
          <c:tx>
            <c:strRef>
              <c:f>Data!$BN$3</c:f>
              <c:strCache>
                <c:ptCount val="1"/>
                <c:pt idx="0">
                  <c:v>Local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Data!$BL$4:$BL$33</c:f>
              <c:strCache>
                <c:ptCount val="30"/>
                <c:pt idx="0">
                  <c:v>1</c:v>
                </c:pt>
                <c:pt idx="1">
                  <c:v>85</c:v>
                </c:pt>
                <c:pt idx="2">
                  <c:v>6</c:v>
                </c:pt>
                <c:pt idx="3">
                  <c:v>16</c:v>
                </c:pt>
                <c:pt idx="4">
                  <c:v>5</c:v>
                </c:pt>
                <c:pt idx="5">
                  <c:v>31</c:v>
                </c:pt>
                <c:pt idx="6">
                  <c:v>21</c:v>
                </c:pt>
                <c:pt idx="7">
                  <c:v>49</c:v>
                </c:pt>
                <c:pt idx="8">
                  <c:v>64</c:v>
                </c:pt>
                <c:pt idx="9">
                  <c:v>90</c:v>
                </c:pt>
                <c:pt idx="10">
                  <c:v>37</c:v>
                </c:pt>
                <c:pt idx="11">
                  <c:v>67</c:v>
                </c:pt>
                <c:pt idx="12">
                  <c:v>32</c:v>
                </c:pt>
                <c:pt idx="13">
                  <c:v>65</c:v>
                </c:pt>
                <c:pt idx="14">
                  <c:v>50</c:v>
                </c:pt>
                <c:pt idx="15">
                  <c:v>4</c:v>
                </c:pt>
                <c:pt idx="16">
                  <c:v>41</c:v>
                </c:pt>
                <c:pt idx="17">
                  <c:v>24</c:v>
                </c:pt>
                <c:pt idx="18">
                  <c:v>20</c:v>
                </c:pt>
                <c:pt idx="19">
                  <c:v>51</c:v>
                </c:pt>
                <c:pt idx="20">
                  <c:v>Avg</c:v>
                </c:pt>
                <c:pt idx="21">
                  <c:v>11</c:v>
                </c:pt>
                <c:pt idx="22">
                  <c:v>28</c:v>
                </c:pt>
                <c:pt idx="23">
                  <c:v>33</c:v>
                </c:pt>
                <c:pt idx="24">
                  <c:v>17</c:v>
                </c:pt>
                <c:pt idx="25">
                  <c:v>78</c:v>
                </c:pt>
                <c:pt idx="26">
                  <c:v>27</c:v>
                </c:pt>
                <c:pt idx="27">
                  <c:v>19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Data!$BN$4:$BN$33</c:f>
              <c:numCache>
                <c:formatCode>0.0%</c:formatCode>
                <c:ptCount val="30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  <c:pt idx="2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372880"/>
        <c:axId val="725368304"/>
      </c:lineChart>
      <c:catAx>
        <c:axId val="7253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68304"/>
        <c:crosses val="autoZero"/>
        <c:auto val="1"/>
        <c:lblAlgn val="ctr"/>
        <c:lblOffset val="100"/>
        <c:noMultiLvlLbl val="0"/>
      </c:catAx>
      <c:valAx>
        <c:axId val="72536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Data!$CC$3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5E54-4BA3-8C55-E3D63F9727C6}"/>
              </c:ext>
            </c:extLst>
          </c:dPt>
          <c:dPt>
            <c:idx val="1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5F1-4161-885A-F89F7A5BE94F}"/>
              </c:ext>
            </c:extLst>
          </c:dPt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77</c:v>
                </c:pt>
                <c:pt idx="2">
                  <c:v>2</c:v>
                </c:pt>
                <c:pt idx="3">
                  <c:v>40</c:v>
                </c:pt>
                <c:pt idx="4">
                  <c:v>81</c:v>
                </c:pt>
                <c:pt idx="5">
                  <c:v>82</c:v>
                </c:pt>
                <c:pt idx="6">
                  <c:v>29</c:v>
                </c:pt>
                <c:pt idx="7">
                  <c:v>52</c:v>
                </c:pt>
                <c:pt idx="8">
                  <c:v>25</c:v>
                </c:pt>
                <c:pt idx="9">
                  <c:v>74</c:v>
                </c:pt>
                <c:pt idx="10">
                  <c:v>38</c:v>
                </c:pt>
                <c:pt idx="11">
                  <c:v>12</c:v>
                </c:pt>
                <c:pt idx="12">
                  <c:v>Avg</c:v>
                </c:pt>
                <c:pt idx="13">
                  <c:v>42</c:v>
                </c:pt>
                <c:pt idx="14">
                  <c:v>71</c:v>
                </c:pt>
                <c:pt idx="15">
                  <c:v>23</c:v>
                </c:pt>
                <c:pt idx="16">
                  <c:v>30</c:v>
                </c:pt>
                <c:pt idx="17">
                  <c:v>3</c:v>
                </c:pt>
              </c:strCache>
            </c:strRef>
          </c:cat>
          <c:val>
            <c:numRef>
              <c:f>Data!$CC$4:$CC$21</c:f>
              <c:numCache>
                <c:formatCode>0.0%</c:formatCode>
                <c:ptCount val="18"/>
                <c:pt idx="0">
                  <c:v>0.93799999999999994</c:v>
                </c:pt>
                <c:pt idx="1">
                  <c:v>0.88300000000000001</c:v>
                </c:pt>
                <c:pt idx="2">
                  <c:v>0.878</c:v>
                </c:pt>
                <c:pt idx="3">
                  <c:v>0.875</c:v>
                </c:pt>
                <c:pt idx="4">
                  <c:v>0.874</c:v>
                </c:pt>
                <c:pt idx="5">
                  <c:v>0.85399999999999998</c:v>
                </c:pt>
                <c:pt idx="6">
                  <c:v>0.85199999999999998</c:v>
                </c:pt>
                <c:pt idx="7">
                  <c:v>0.85</c:v>
                </c:pt>
                <c:pt idx="8">
                  <c:v>0.84499999999999997</c:v>
                </c:pt>
                <c:pt idx="9">
                  <c:v>0.82099999999999995</c:v>
                </c:pt>
                <c:pt idx="10">
                  <c:v>0.80500000000000005</c:v>
                </c:pt>
                <c:pt idx="11">
                  <c:v>0.8</c:v>
                </c:pt>
                <c:pt idx="12">
                  <c:v>0.78700000000000003</c:v>
                </c:pt>
                <c:pt idx="13">
                  <c:v>0.754</c:v>
                </c:pt>
                <c:pt idx="14">
                  <c:v>0.72299999999999998</c:v>
                </c:pt>
                <c:pt idx="15">
                  <c:v>0.68899999999999995</c:v>
                </c:pt>
                <c:pt idx="16">
                  <c:v>0.67600000000000005</c:v>
                </c:pt>
                <c:pt idx="17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30868592"/>
        <c:axId val="830876080"/>
      </c:barChart>
      <c:lineChart>
        <c:grouping val="standard"/>
        <c:varyColors val="0"/>
        <c:ser>
          <c:idx val="2"/>
          <c:order val="1"/>
          <c:tx>
            <c:strRef>
              <c:f>Data!$CD$3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77</c:v>
                </c:pt>
                <c:pt idx="2">
                  <c:v>2</c:v>
                </c:pt>
                <c:pt idx="3">
                  <c:v>40</c:v>
                </c:pt>
                <c:pt idx="4">
                  <c:v>81</c:v>
                </c:pt>
                <c:pt idx="5">
                  <c:v>82</c:v>
                </c:pt>
                <c:pt idx="6">
                  <c:v>29</c:v>
                </c:pt>
                <c:pt idx="7">
                  <c:v>52</c:v>
                </c:pt>
                <c:pt idx="8">
                  <c:v>25</c:v>
                </c:pt>
                <c:pt idx="9">
                  <c:v>74</c:v>
                </c:pt>
                <c:pt idx="10">
                  <c:v>38</c:v>
                </c:pt>
                <c:pt idx="11">
                  <c:v>12</c:v>
                </c:pt>
                <c:pt idx="12">
                  <c:v>Avg</c:v>
                </c:pt>
                <c:pt idx="13">
                  <c:v>42</c:v>
                </c:pt>
                <c:pt idx="14">
                  <c:v>71</c:v>
                </c:pt>
                <c:pt idx="15">
                  <c:v>23</c:v>
                </c:pt>
                <c:pt idx="16">
                  <c:v>30</c:v>
                </c:pt>
                <c:pt idx="17">
                  <c:v>3</c:v>
                </c:pt>
              </c:strCache>
            </c:strRef>
          </c:cat>
          <c:val>
            <c:numRef>
              <c:f>Data!$CD$4:$CD$21</c:f>
              <c:numCache>
                <c:formatCode>0%</c:formatCode>
                <c:ptCount val="18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868592"/>
        <c:axId val="830876080"/>
      </c:lineChart>
      <c:catAx>
        <c:axId val="8308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76080"/>
        <c:crosses val="autoZero"/>
        <c:auto val="1"/>
        <c:lblAlgn val="ctr"/>
        <c:lblOffset val="100"/>
        <c:noMultiLvlLbl val="0"/>
      </c:catAx>
      <c:valAx>
        <c:axId val="83087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6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Charts!$K$2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Charts!$J$3:$J$51</c:f>
              <c:strCache>
                <c:ptCount val="49"/>
                <c:pt idx="0">
                  <c:v>Apr 19</c:v>
                </c:pt>
                <c:pt idx="1">
                  <c:v>May 19</c:v>
                </c:pt>
                <c:pt idx="2">
                  <c:v>Jun 19</c:v>
                </c:pt>
                <c:pt idx="3">
                  <c:v>Jul 19</c:v>
                </c:pt>
                <c:pt idx="4">
                  <c:v>Aug 19</c:v>
                </c:pt>
                <c:pt idx="5">
                  <c:v>Sep 19</c:v>
                </c:pt>
                <c:pt idx="6">
                  <c:v>Oct 19</c:v>
                </c:pt>
                <c:pt idx="7">
                  <c:v>Nov 19</c:v>
                </c:pt>
                <c:pt idx="8">
                  <c:v>Dec 19</c:v>
                </c:pt>
                <c:pt idx="9">
                  <c:v>Jan 20</c:v>
                </c:pt>
                <c:pt idx="10">
                  <c:v>Feb 20</c:v>
                </c:pt>
                <c:pt idx="11">
                  <c:v>Mar 20</c:v>
                </c:pt>
                <c:pt idx="12">
                  <c:v>Apr 20</c:v>
                </c:pt>
                <c:pt idx="13">
                  <c:v>May 20</c:v>
                </c:pt>
                <c:pt idx="14">
                  <c:v>Jun 20</c:v>
                </c:pt>
                <c:pt idx="15">
                  <c:v>Jul 20</c:v>
                </c:pt>
                <c:pt idx="16">
                  <c:v>Aug 20</c:v>
                </c:pt>
                <c:pt idx="17">
                  <c:v>Sep 20</c:v>
                </c:pt>
                <c:pt idx="18">
                  <c:v>Oct 20</c:v>
                </c:pt>
                <c:pt idx="19">
                  <c:v>Nov 20</c:v>
                </c:pt>
                <c:pt idx="20">
                  <c:v>Dec 20</c:v>
                </c:pt>
                <c:pt idx="21">
                  <c:v>Jan 21</c:v>
                </c:pt>
                <c:pt idx="22">
                  <c:v>Feb 21</c:v>
                </c:pt>
                <c:pt idx="23">
                  <c:v>Mar 21</c:v>
                </c:pt>
                <c:pt idx="24">
                  <c:v>Apr 21</c:v>
                </c:pt>
                <c:pt idx="25">
                  <c:v>May 21</c:v>
                </c:pt>
                <c:pt idx="26">
                  <c:v>Jun 21</c:v>
                </c:pt>
                <c:pt idx="27">
                  <c:v>Jul 21</c:v>
                </c:pt>
                <c:pt idx="28">
                  <c:v>Aug 21</c:v>
                </c:pt>
                <c:pt idx="29">
                  <c:v>Sep 21</c:v>
                </c:pt>
                <c:pt idx="30">
                  <c:v>Oct 21</c:v>
                </c:pt>
                <c:pt idx="31">
                  <c:v>Nov 21</c:v>
                </c:pt>
                <c:pt idx="32">
                  <c:v>Dec 21</c:v>
                </c:pt>
                <c:pt idx="33">
                  <c:v>Jan 22</c:v>
                </c:pt>
                <c:pt idx="34">
                  <c:v>Feb 22</c:v>
                </c:pt>
                <c:pt idx="35">
                  <c:v>Mar 22</c:v>
                </c:pt>
                <c:pt idx="36">
                  <c:v>Apr 22</c:v>
                </c:pt>
                <c:pt idx="37">
                  <c:v>May 22</c:v>
                </c:pt>
                <c:pt idx="38">
                  <c:v>Jun 22</c:v>
                </c:pt>
                <c:pt idx="39">
                  <c:v>Jul 22</c:v>
                </c:pt>
                <c:pt idx="40">
                  <c:v>Aug 22</c:v>
                </c:pt>
                <c:pt idx="41">
                  <c:v>Sep 22</c:v>
                </c:pt>
                <c:pt idx="42">
                  <c:v>Oct 22</c:v>
                </c:pt>
                <c:pt idx="43">
                  <c:v>Nov 22</c:v>
                </c:pt>
                <c:pt idx="44">
                  <c:v>Dec 22</c:v>
                </c:pt>
                <c:pt idx="45">
                  <c:v>Jan 23</c:v>
                </c:pt>
                <c:pt idx="46">
                  <c:v>Feb 23</c:v>
                </c:pt>
                <c:pt idx="47">
                  <c:v>Mar 23</c:v>
                </c:pt>
                <c:pt idx="48">
                  <c:v>Apr 23</c:v>
                </c:pt>
              </c:strCache>
            </c:strRef>
          </c:cat>
          <c:val>
            <c:numRef>
              <c:f>Charts!$K$3:$K$51</c:f>
              <c:numCache>
                <c:formatCode>#,##0</c:formatCode>
                <c:ptCount val="49"/>
                <c:pt idx="0">
                  <c:v>1213480</c:v>
                </c:pt>
                <c:pt idx="1">
                  <c:v>1148250</c:v>
                </c:pt>
                <c:pt idx="2">
                  <c:v>965109</c:v>
                </c:pt>
                <c:pt idx="3">
                  <c:v>985794</c:v>
                </c:pt>
                <c:pt idx="4">
                  <c:v>1134542</c:v>
                </c:pt>
                <c:pt idx="5">
                  <c:v>1218062</c:v>
                </c:pt>
                <c:pt idx="6">
                  <c:v>1321033</c:v>
                </c:pt>
                <c:pt idx="7">
                  <c:v>1058780</c:v>
                </c:pt>
                <c:pt idx="8">
                  <c:v>1027712</c:v>
                </c:pt>
                <c:pt idx="9">
                  <c:v>1115678</c:v>
                </c:pt>
                <c:pt idx="10">
                  <c:v>1036730</c:v>
                </c:pt>
                <c:pt idx="11">
                  <c:v>779515</c:v>
                </c:pt>
                <c:pt idx="12">
                  <c:v>376100</c:v>
                </c:pt>
                <c:pt idx="13">
                  <c:v>389841</c:v>
                </c:pt>
                <c:pt idx="14">
                  <c:v>475621</c:v>
                </c:pt>
                <c:pt idx="15">
                  <c:v>517128</c:v>
                </c:pt>
                <c:pt idx="16">
                  <c:v>518528</c:v>
                </c:pt>
                <c:pt idx="17">
                  <c:v>540459</c:v>
                </c:pt>
                <c:pt idx="18">
                  <c:v>574209</c:v>
                </c:pt>
                <c:pt idx="19">
                  <c:v>510662</c:v>
                </c:pt>
                <c:pt idx="20">
                  <c:v>478704</c:v>
                </c:pt>
                <c:pt idx="21">
                  <c:v>464119</c:v>
                </c:pt>
                <c:pt idx="22">
                  <c:v>425977</c:v>
                </c:pt>
                <c:pt idx="23">
                  <c:v>572568</c:v>
                </c:pt>
                <c:pt idx="24">
                  <c:v>638120</c:v>
                </c:pt>
                <c:pt idx="25">
                  <c:v>614347</c:v>
                </c:pt>
                <c:pt idx="26">
                  <c:v>577044</c:v>
                </c:pt>
                <c:pt idx="27">
                  <c:v>585541</c:v>
                </c:pt>
                <c:pt idx="28">
                  <c:v>614815</c:v>
                </c:pt>
                <c:pt idx="29">
                  <c:v>777806</c:v>
                </c:pt>
                <c:pt idx="30">
                  <c:v>812689</c:v>
                </c:pt>
                <c:pt idx="31">
                  <c:v>744776</c:v>
                </c:pt>
                <c:pt idx="32">
                  <c:v>680724</c:v>
                </c:pt>
                <c:pt idx="33">
                  <c:v>614029</c:v>
                </c:pt>
                <c:pt idx="34">
                  <c:v>655187</c:v>
                </c:pt>
                <c:pt idx="35">
                  <c:v>775690</c:v>
                </c:pt>
                <c:pt idx="36">
                  <c:v>819442</c:v>
                </c:pt>
                <c:pt idx="37">
                  <c:v>845100</c:v>
                </c:pt>
                <c:pt idx="38">
                  <c:v>755760</c:v>
                </c:pt>
                <c:pt idx="39">
                  <c:v>767656</c:v>
                </c:pt>
                <c:pt idx="40">
                  <c:v>853621</c:v>
                </c:pt>
                <c:pt idx="41">
                  <c:v>975050</c:v>
                </c:pt>
                <c:pt idx="42">
                  <c:v>986955</c:v>
                </c:pt>
                <c:pt idx="43">
                  <c:v>872393</c:v>
                </c:pt>
                <c:pt idx="44">
                  <c:v>756345</c:v>
                </c:pt>
                <c:pt idx="45">
                  <c:v>1028706</c:v>
                </c:pt>
                <c:pt idx="46">
                  <c:v>1003539.804</c:v>
                </c:pt>
                <c:pt idx="47">
                  <c:v>1062764</c:v>
                </c:pt>
                <c:pt idx="48">
                  <c:v>1114704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1E-4632-8595-5E756450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58416"/>
        <c:axId val="1441897200"/>
      </c:lineChart>
      <c:catAx>
        <c:axId val="17714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897200"/>
        <c:crosses val="autoZero"/>
        <c:auto val="1"/>
        <c:lblAlgn val="ctr"/>
        <c:lblOffset val="100"/>
        <c:noMultiLvlLbl val="0"/>
      </c:catAx>
      <c:valAx>
        <c:axId val="14418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45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Data!$BU$3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7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13D9-47A4-8DB8-D48D3B5A5CE3}"/>
              </c:ext>
            </c:extLst>
          </c:dPt>
          <c:cat>
            <c:strRef>
              <c:f>Data!$BT$4:$BT$21</c:f>
              <c:strCache>
                <c:ptCount val="18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</c:v>
                </c:pt>
                <c:pt idx="4">
                  <c:v>74</c:v>
                </c:pt>
                <c:pt idx="5">
                  <c:v>71</c:v>
                </c:pt>
                <c:pt idx="6">
                  <c:v>2</c:v>
                </c:pt>
                <c:pt idx="7">
                  <c:v>Avg</c:v>
                </c:pt>
                <c:pt idx="8">
                  <c:v>77</c:v>
                </c:pt>
                <c:pt idx="9">
                  <c:v>30</c:v>
                </c:pt>
                <c:pt idx="10">
                  <c:v>29</c:v>
                </c:pt>
                <c:pt idx="11">
                  <c:v>12</c:v>
                </c:pt>
                <c:pt idx="12">
                  <c:v>52</c:v>
                </c:pt>
                <c:pt idx="13">
                  <c:v>81</c:v>
                </c:pt>
                <c:pt idx="14">
                  <c:v>25</c:v>
                </c:pt>
                <c:pt idx="15">
                  <c:v>23</c:v>
                </c:pt>
                <c:pt idx="16">
                  <c:v>75</c:v>
                </c:pt>
                <c:pt idx="17">
                  <c:v>82</c:v>
                </c:pt>
              </c:strCache>
            </c:strRef>
          </c:cat>
          <c:val>
            <c:numRef>
              <c:f>Data!$BU$4:$BU$21</c:f>
              <c:numCache>
                <c:formatCode>0.0</c:formatCode>
                <c:ptCount val="18"/>
                <c:pt idx="0">
                  <c:v>9.71875</c:v>
                </c:pt>
                <c:pt idx="1">
                  <c:v>9.6</c:v>
                </c:pt>
                <c:pt idx="2">
                  <c:v>9.3533333333333335</c:v>
                </c:pt>
                <c:pt idx="3">
                  <c:v>9.3531250000000004</c:v>
                </c:pt>
                <c:pt idx="4">
                  <c:v>8.9045454545454543</c:v>
                </c:pt>
                <c:pt idx="5">
                  <c:v>8.8230769230769237</c:v>
                </c:pt>
                <c:pt idx="6">
                  <c:v>8.6999999999999993</c:v>
                </c:pt>
                <c:pt idx="7">
                  <c:v>7.8667664670658679</c:v>
                </c:pt>
                <c:pt idx="8">
                  <c:v>7.854166666666667</c:v>
                </c:pt>
                <c:pt idx="9">
                  <c:v>7.776470588235294</c:v>
                </c:pt>
                <c:pt idx="10">
                  <c:v>6.9846153846153847</c:v>
                </c:pt>
                <c:pt idx="11">
                  <c:v>6.8</c:v>
                </c:pt>
                <c:pt idx="12">
                  <c:v>6.5166666666666666</c:v>
                </c:pt>
                <c:pt idx="13">
                  <c:v>6.1375000000000002</c:v>
                </c:pt>
                <c:pt idx="14">
                  <c:v>5.9874999999999998</c:v>
                </c:pt>
                <c:pt idx="15">
                  <c:v>5.7266666666666666</c:v>
                </c:pt>
                <c:pt idx="16">
                  <c:v>5.375</c:v>
                </c:pt>
                <c:pt idx="17">
                  <c:v>5.128571428571429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9-47A4-8DB8-D48D3B5A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31213280"/>
        <c:axId val="431214112"/>
      </c:barChart>
      <c:lineChart>
        <c:grouping val="standard"/>
        <c:varyColors val="0"/>
        <c:ser>
          <c:idx val="2"/>
          <c:order val="1"/>
          <c:tx>
            <c:strRef>
              <c:f>Data!$BV$3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Data!$BT$4:$BT$21</c:f>
              <c:strCache>
                <c:ptCount val="18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</c:v>
                </c:pt>
                <c:pt idx="4">
                  <c:v>74</c:v>
                </c:pt>
                <c:pt idx="5">
                  <c:v>71</c:v>
                </c:pt>
                <c:pt idx="6">
                  <c:v>2</c:v>
                </c:pt>
                <c:pt idx="7">
                  <c:v>Avg</c:v>
                </c:pt>
                <c:pt idx="8">
                  <c:v>77</c:v>
                </c:pt>
                <c:pt idx="9">
                  <c:v>30</c:v>
                </c:pt>
                <c:pt idx="10">
                  <c:v>29</c:v>
                </c:pt>
                <c:pt idx="11">
                  <c:v>12</c:v>
                </c:pt>
                <c:pt idx="12">
                  <c:v>52</c:v>
                </c:pt>
                <c:pt idx="13">
                  <c:v>81</c:v>
                </c:pt>
                <c:pt idx="14">
                  <c:v>25</c:v>
                </c:pt>
                <c:pt idx="15">
                  <c:v>23</c:v>
                </c:pt>
                <c:pt idx="16">
                  <c:v>75</c:v>
                </c:pt>
                <c:pt idx="17">
                  <c:v>82</c:v>
                </c:pt>
              </c:strCache>
            </c:strRef>
          </c:cat>
          <c:val>
            <c:numRef>
              <c:f>Data!$BV$4:$BV$21</c:f>
              <c:numCache>
                <c:formatCode>General</c:formatCode>
                <c:ptCount val="18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  <c:pt idx="12">
                  <c:v>11.4</c:v>
                </c:pt>
                <c:pt idx="13">
                  <c:v>11.4</c:v>
                </c:pt>
                <c:pt idx="14">
                  <c:v>11.4</c:v>
                </c:pt>
                <c:pt idx="15">
                  <c:v>11.4</c:v>
                </c:pt>
                <c:pt idx="16">
                  <c:v>11.4</c:v>
                </c:pt>
                <c:pt idx="17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D9-47A4-8DB8-D48D3B5A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13280"/>
        <c:axId val="431214112"/>
      </c:lineChart>
      <c:catAx>
        <c:axId val="4312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4112"/>
        <c:crosses val="autoZero"/>
        <c:auto val="1"/>
        <c:lblAlgn val="ctr"/>
        <c:lblOffset val="100"/>
        <c:noMultiLvlLbl val="0"/>
      </c:catAx>
      <c:valAx>
        <c:axId val="43121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Data!$BI$3</c:f>
              <c:strCache>
                <c:ptCount val="1"/>
                <c:pt idx="0">
                  <c:v>Productivity PPH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C378-4595-A52E-7585B13F2819}"/>
              </c:ext>
            </c:extLst>
          </c:dPt>
          <c:cat>
            <c:strRef>
              <c:f>Data!$BH$4:$BH$33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37</c:v>
                </c:pt>
                <c:pt idx="4">
                  <c:v>43</c:v>
                </c:pt>
                <c:pt idx="5">
                  <c:v>17</c:v>
                </c:pt>
                <c:pt idx="6">
                  <c:v>32</c:v>
                </c:pt>
                <c:pt idx="7">
                  <c:v>64</c:v>
                </c:pt>
                <c:pt idx="8">
                  <c:v>11</c:v>
                </c:pt>
                <c:pt idx="9">
                  <c:v>31</c:v>
                </c:pt>
                <c:pt idx="10">
                  <c:v>6</c:v>
                </c:pt>
                <c:pt idx="11">
                  <c:v>41</c:v>
                </c:pt>
                <c:pt idx="12">
                  <c:v>Avg</c:v>
                </c:pt>
                <c:pt idx="13">
                  <c:v>27</c:v>
                </c:pt>
                <c:pt idx="14">
                  <c:v>4</c:v>
                </c:pt>
                <c:pt idx="15">
                  <c:v>46</c:v>
                </c:pt>
                <c:pt idx="16">
                  <c:v>65</c:v>
                </c:pt>
                <c:pt idx="17">
                  <c:v>51</c:v>
                </c:pt>
                <c:pt idx="18">
                  <c:v>78</c:v>
                </c:pt>
                <c:pt idx="19">
                  <c:v>16</c:v>
                </c:pt>
                <c:pt idx="20">
                  <c:v>20</c:v>
                </c:pt>
                <c:pt idx="21">
                  <c:v>24</c:v>
                </c:pt>
                <c:pt idx="22">
                  <c:v>90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Data!$BI$4:$BI$33</c:f>
              <c:numCache>
                <c:formatCode>0.0</c:formatCode>
                <c:ptCount val="30"/>
                <c:pt idx="0">
                  <c:v>33.544618032569844</c:v>
                </c:pt>
                <c:pt idx="1">
                  <c:v>27.075936065483106</c:v>
                </c:pt>
                <c:pt idx="2">
                  <c:v>26.344963905122032</c:v>
                </c:pt>
                <c:pt idx="3">
                  <c:v>26.117966101694915</c:v>
                </c:pt>
                <c:pt idx="4">
                  <c:v>23.881966758362424</c:v>
                </c:pt>
                <c:pt idx="5">
                  <c:v>23.762871499064914</c:v>
                </c:pt>
                <c:pt idx="6">
                  <c:v>22.426078366809353</c:v>
                </c:pt>
                <c:pt idx="7">
                  <c:v>21.82901383703053</c:v>
                </c:pt>
                <c:pt idx="8">
                  <c:v>21.078308896048391</c:v>
                </c:pt>
                <c:pt idx="9">
                  <c:v>20.545177465342643</c:v>
                </c:pt>
                <c:pt idx="10">
                  <c:v>20.132634790105442</c:v>
                </c:pt>
                <c:pt idx="11">
                  <c:v>19.914384472214838</c:v>
                </c:pt>
                <c:pt idx="12">
                  <c:v>19.67187307967583</c:v>
                </c:pt>
                <c:pt idx="13">
                  <c:v>19.428169261898478</c:v>
                </c:pt>
                <c:pt idx="14">
                  <c:v>18.997912317327767</c:v>
                </c:pt>
                <c:pt idx="15">
                  <c:v>18.550521761262406</c:v>
                </c:pt>
                <c:pt idx="16">
                  <c:v>17.755458515283841</c:v>
                </c:pt>
                <c:pt idx="17">
                  <c:v>17.370496561297241</c:v>
                </c:pt>
                <c:pt idx="18">
                  <c:v>16.255496609832903</c:v>
                </c:pt>
                <c:pt idx="19">
                  <c:v>15.899510232639495</c:v>
                </c:pt>
                <c:pt idx="20">
                  <c:v>14.980542877732404</c:v>
                </c:pt>
                <c:pt idx="21">
                  <c:v>13.603971168230656</c:v>
                </c:pt>
                <c:pt idx="22">
                  <c:v>13.57940564073443</c:v>
                </c:pt>
                <c:pt idx="23">
                  <c:v>11.802207704437937</c:v>
                </c:pt>
                <c:pt idx="24">
                  <c:v>10.905518257737024</c:v>
                </c:pt>
                <c:pt idx="25">
                  <c:v>8.5869565217391308</c:v>
                </c:pt>
                <c:pt idx="26">
                  <c:v>8.0191554201131918</c:v>
                </c:pt>
                <c:pt idx="27">
                  <c:v>5.3651042294252322</c:v>
                </c:pt>
                <c:pt idx="28">
                  <c:v>5.1763367463026171</c:v>
                </c:pt>
                <c:pt idx="29">
                  <c:v>4.6667635729340793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Data!$BJ$3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Data!$BH$4:$BH$33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37</c:v>
                </c:pt>
                <c:pt idx="4">
                  <c:v>43</c:v>
                </c:pt>
                <c:pt idx="5">
                  <c:v>17</c:v>
                </c:pt>
                <c:pt idx="6">
                  <c:v>32</c:v>
                </c:pt>
                <c:pt idx="7">
                  <c:v>64</c:v>
                </c:pt>
                <c:pt idx="8">
                  <c:v>11</c:v>
                </c:pt>
                <c:pt idx="9">
                  <c:v>31</c:v>
                </c:pt>
                <c:pt idx="10">
                  <c:v>6</c:v>
                </c:pt>
                <c:pt idx="11">
                  <c:v>41</c:v>
                </c:pt>
                <c:pt idx="12">
                  <c:v>Avg</c:v>
                </c:pt>
                <c:pt idx="13">
                  <c:v>27</c:v>
                </c:pt>
                <c:pt idx="14">
                  <c:v>4</c:v>
                </c:pt>
                <c:pt idx="15">
                  <c:v>46</c:v>
                </c:pt>
                <c:pt idx="16">
                  <c:v>65</c:v>
                </c:pt>
                <c:pt idx="17">
                  <c:v>51</c:v>
                </c:pt>
                <c:pt idx="18">
                  <c:v>78</c:v>
                </c:pt>
                <c:pt idx="19">
                  <c:v>16</c:v>
                </c:pt>
                <c:pt idx="20">
                  <c:v>20</c:v>
                </c:pt>
                <c:pt idx="21">
                  <c:v>24</c:v>
                </c:pt>
                <c:pt idx="22">
                  <c:v>90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Data!$BJ$4:$BJ$33</c:f>
              <c:numCache>
                <c:formatCode>0.0</c:formatCode>
                <c:ptCount val="30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15.9</c:v>
                </c:pt>
                <c:pt idx="13">
                  <c:v>15.9</c:v>
                </c:pt>
                <c:pt idx="14">
                  <c:v>15.9</c:v>
                </c:pt>
                <c:pt idx="15">
                  <c:v>15.9</c:v>
                </c:pt>
                <c:pt idx="16">
                  <c:v>15.9</c:v>
                </c:pt>
                <c:pt idx="17">
                  <c:v>15.9</c:v>
                </c:pt>
                <c:pt idx="18">
                  <c:v>15.9</c:v>
                </c:pt>
                <c:pt idx="19">
                  <c:v>15.9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  <c:pt idx="23">
                  <c:v>15.9</c:v>
                </c:pt>
                <c:pt idx="24">
                  <c:v>15.9</c:v>
                </c:pt>
                <c:pt idx="25">
                  <c:v>15.9</c:v>
                </c:pt>
                <c:pt idx="26">
                  <c:v>15.9</c:v>
                </c:pt>
                <c:pt idx="27">
                  <c:v>15.9</c:v>
                </c:pt>
                <c:pt idx="28">
                  <c:v>15.9</c:v>
                </c:pt>
                <c:pt idx="29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Data!$BQ$3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3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B7EA-49FF-9CC2-427D6233DE6F}"/>
              </c:ext>
            </c:extLst>
          </c:dPt>
          <c:dPt>
            <c:idx val="14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4FF6-4BEF-87B9-CB17FB1D3E79}"/>
              </c:ext>
            </c:extLst>
          </c:dPt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64</c:v>
                </c:pt>
                <c:pt idx="6">
                  <c:v>31</c:v>
                </c:pt>
                <c:pt idx="7">
                  <c:v>6</c:v>
                </c:pt>
                <c:pt idx="8">
                  <c:v>27</c:v>
                </c:pt>
                <c:pt idx="9">
                  <c:v>32</c:v>
                </c:pt>
                <c:pt idx="10">
                  <c:v>46</c:v>
                </c:pt>
                <c:pt idx="11">
                  <c:v>37</c:v>
                </c:pt>
                <c:pt idx="12">
                  <c:v>11</c:v>
                </c:pt>
                <c:pt idx="13">
                  <c:v>4</c:v>
                </c:pt>
                <c:pt idx="14">
                  <c:v>Avg</c:v>
                </c:pt>
                <c:pt idx="15">
                  <c:v>51</c:v>
                </c:pt>
                <c:pt idx="16">
                  <c:v>41</c:v>
                </c:pt>
                <c:pt idx="17">
                  <c:v>78</c:v>
                </c:pt>
                <c:pt idx="18">
                  <c:v>65</c:v>
                </c:pt>
                <c:pt idx="19">
                  <c:v>16</c:v>
                </c:pt>
                <c:pt idx="20">
                  <c:v>90</c:v>
                </c:pt>
                <c:pt idx="21">
                  <c:v>49</c:v>
                </c:pt>
                <c:pt idx="22">
                  <c:v>20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85</c:v>
                </c:pt>
                <c:pt idx="27">
                  <c:v>50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Data!$BQ$4:$BQ$33</c:f>
              <c:numCache>
                <c:formatCode>"$"#,##0.00_);[Red]\("$"#,##0.00\)</c:formatCode>
                <c:ptCount val="30"/>
                <c:pt idx="0">
                  <c:v>4.5</c:v>
                </c:pt>
                <c:pt idx="1">
                  <c:v>5.74</c:v>
                </c:pt>
                <c:pt idx="2">
                  <c:v>6.37</c:v>
                </c:pt>
                <c:pt idx="3">
                  <c:v>6.55</c:v>
                </c:pt>
                <c:pt idx="4">
                  <c:v>7.02</c:v>
                </c:pt>
                <c:pt idx="5">
                  <c:v>7.12</c:v>
                </c:pt>
                <c:pt idx="6">
                  <c:v>7.13</c:v>
                </c:pt>
                <c:pt idx="7">
                  <c:v>7.55</c:v>
                </c:pt>
                <c:pt idx="8">
                  <c:v>7.74</c:v>
                </c:pt>
                <c:pt idx="9">
                  <c:v>7.97</c:v>
                </c:pt>
                <c:pt idx="10">
                  <c:v>7.98</c:v>
                </c:pt>
                <c:pt idx="11">
                  <c:v>8.06</c:v>
                </c:pt>
                <c:pt idx="12">
                  <c:v>8.09</c:v>
                </c:pt>
                <c:pt idx="13">
                  <c:v>8.3699999999999992</c:v>
                </c:pt>
                <c:pt idx="14">
                  <c:v>8.3800000000000008</c:v>
                </c:pt>
                <c:pt idx="15">
                  <c:v>9.0399999999999991</c:v>
                </c:pt>
                <c:pt idx="16">
                  <c:v>9.77</c:v>
                </c:pt>
                <c:pt idx="17">
                  <c:v>10.02</c:v>
                </c:pt>
                <c:pt idx="18">
                  <c:v>10.3</c:v>
                </c:pt>
                <c:pt idx="19">
                  <c:v>10.44</c:v>
                </c:pt>
                <c:pt idx="20">
                  <c:v>10.5</c:v>
                </c:pt>
                <c:pt idx="21">
                  <c:v>11.72</c:v>
                </c:pt>
                <c:pt idx="22">
                  <c:v>12.24</c:v>
                </c:pt>
                <c:pt idx="23">
                  <c:v>12.88</c:v>
                </c:pt>
                <c:pt idx="24">
                  <c:v>19.45</c:v>
                </c:pt>
                <c:pt idx="25">
                  <c:v>20.34</c:v>
                </c:pt>
                <c:pt idx="26">
                  <c:v>27.05</c:v>
                </c:pt>
                <c:pt idx="27">
                  <c:v>28.55</c:v>
                </c:pt>
                <c:pt idx="28">
                  <c:v>34.770000000000003</c:v>
                </c:pt>
                <c:pt idx="29">
                  <c:v>45.44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Data!$BR$3</c:f>
              <c:strCache>
                <c:ptCount val="1"/>
                <c:pt idx="0">
                  <c:v>Local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64</c:v>
                </c:pt>
                <c:pt idx="6">
                  <c:v>31</c:v>
                </c:pt>
                <c:pt idx="7">
                  <c:v>6</c:v>
                </c:pt>
                <c:pt idx="8">
                  <c:v>27</c:v>
                </c:pt>
                <c:pt idx="9">
                  <c:v>32</c:v>
                </c:pt>
                <c:pt idx="10">
                  <c:v>46</c:v>
                </c:pt>
                <c:pt idx="11">
                  <c:v>37</c:v>
                </c:pt>
                <c:pt idx="12">
                  <c:v>11</c:v>
                </c:pt>
                <c:pt idx="13">
                  <c:v>4</c:v>
                </c:pt>
                <c:pt idx="14">
                  <c:v>Avg</c:v>
                </c:pt>
                <c:pt idx="15">
                  <c:v>51</c:v>
                </c:pt>
                <c:pt idx="16">
                  <c:v>41</c:v>
                </c:pt>
                <c:pt idx="17">
                  <c:v>78</c:v>
                </c:pt>
                <c:pt idx="18">
                  <c:v>65</c:v>
                </c:pt>
                <c:pt idx="19">
                  <c:v>16</c:v>
                </c:pt>
                <c:pt idx="20">
                  <c:v>90</c:v>
                </c:pt>
                <c:pt idx="21">
                  <c:v>49</c:v>
                </c:pt>
                <c:pt idx="22">
                  <c:v>20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85</c:v>
                </c:pt>
                <c:pt idx="27">
                  <c:v>50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Data!$BR$4:$BR$33</c:f>
              <c:numCache>
                <c:formatCode>"$"#,##0.00</c:formatCode>
                <c:ptCount val="30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10.5</c:v>
                </c:pt>
                <c:pt idx="26">
                  <c:v>10.5</c:v>
                </c:pt>
                <c:pt idx="27">
                  <c:v>10.5</c:v>
                </c:pt>
                <c:pt idx="28">
                  <c:v>10.5</c:v>
                </c:pt>
                <c:pt idx="29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Data!$BY$3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3417-4E7C-82C2-F3D75AC473A5}"/>
              </c:ext>
            </c:extLst>
          </c:dPt>
          <c:dPt>
            <c:idx val="8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2D56-4287-8B8F-033E5578CE40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Data!$BX$4:$BX$21</c:f>
              <c:strCache>
                <c:ptCount val="18"/>
                <c:pt idx="0">
                  <c:v>30</c:v>
                </c:pt>
                <c:pt idx="1">
                  <c:v>77</c:v>
                </c:pt>
                <c:pt idx="2">
                  <c:v>40</c:v>
                </c:pt>
                <c:pt idx="3">
                  <c:v>38</c:v>
                </c:pt>
                <c:pt idx="4">
                  <c:v>3</c:v>
                </c:pt>
                <c:pt idx="5">
                  <c:v>42</c:v>
                </c:pt>
                <c:pt idx="6">
                  <c:v>2</c:v>
                </c:pt>
                <c:pt idx="7">
                  <c:v>12</c:v>
                </c:pt>
                <c:pt idx="8">
                  <c:v>Avg</c:v>
                </c:pt>
                <c:pt idx="9">
                  <c:v>74</c:v>
                </c:pt>
                <c:pt idx="10">
                  <c:v>29</c:v>
                </c:pt>
                <c:pt idx="11">
                  <c:v>25</c:v>
                </c:pt>
                <c:pt idx="12">
                  <c:v>81</c:v>
                </c:pt>
                <c:pt idx="13">
                  <c:v>71</c:v>
                </c:pt>
                <c:pt idx="14">
                  <c:v>23</c:v>
                </c:pt>
                <c:pt idx="15">
                  <c:v>52</c:v>
                </c:pt>
                <c:pt idx="16">
                  <c:v>75</c:v>
                </c:pt>
                <c:pt idx="17">
                  <c:v>82</c:v>
                </c:pt>
              </c:strCache>
            </c:strRef>
          </c:cat>
          <c:val>
            <c:numRef>
              <c:f>Data!$BY$4:$BY$21</c:f>
              <c:numCache>
                <c:formatCode>"$"#,##0.00_);[Red]\("$"#,##0.00\)</c:formatCode>
                <c:ptCount val="18"/>
                <c:pt idx="0">
                  <c:v>16.36</c:v>
                </c:pt>
                <c:pt idx="1">
                  <c:v>16.52</c:v>
                </c:pt>
                <c:pt idx="2">
                  <c:v>16.71</c:v>
                </c:pt>
                <c:pt idx="3">
                  <c:v>20.51</c:v>
                </c:pt>
                <c:pt idx="4">
                  <c:v>20.63</c:v>
                </c:pt>
                <c:pt idx="5">
                  <c:v>22.98</c:v>
                </c:pt>
                <c:pt idx="6">
                  <c:v>24.09</c:v>
                </c:pt>
                <c:pt idx="7">
                  <c:v>24.91</c:v>
                </c:pt>
                <c:pt idx="8">
                  <c:v>25.63</c:v>
                </c:pt>
                <c:pt idx="9">
                  <c:v>26.96</c:v>
                </c:pt>
                <c:pt idx="10">
                  <c:v>27.11</c:v>
                </c:pt>
                <c:pt idx="11">
                  <c:v>30.42</c:v>
                </c:pt>
                <c:pt idx="12">
                  <c:v>31.01</c:v>
                </c:pt>
                <c:pt idx="13">
                  <c:v>34.03</c:v>
                </c:pt>
                <c:pt idx="14">
                  <c:v>36.26</c:v>
                </c:pt>
                <c:pt idx="15">
                  <c:v>42.46</c:v>
                </c:pt>
                <c:pt idx="16">
                  <c:v>42.56</c:v>
                </c:pt>
                <c:pt idx="17">
                  <c:v>50.66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Data!$BZ$3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Data!$BZ$4:$BZ$21</c:f>
              <c:numCache>
                <c:formatCode>"$"#,##0.00</c:formatCode>
                <c:ptCount val="1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Ridership (WD, SA, SU)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Charts!$N$2</c:f>
              <c:strCache>
                <c:ptCount val="1"/>
                <c:pt idx="0">
                  <c:v>Weekday Rides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0033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Apr 21</c:v>
                </c:pt>
                <c:pt idx="1">
                  <c:v>May 21</c:v>
                </c:pt>
                <c:pt idx="2">
                  <c:v>Jun 21</c:v>
                </c:pt>
                <c:pt idx="3">
                  <c:v>Jul 21</c:v>
                </c:pt>
                <c:pt idx="4">
                  <c:v>Aug 21</c:v>
                </c:pt>
                <c:pt idx="5">
                  <c:v>Sep 21</c:v>
                </c:pt>
                <c:pt idx="6">
                  <c:v>Oct 21</c:v>
                </c:pt>
                <c:pt idx="7">
                  <c:v>Nov 21</c:v>
                </c:pt>
                <c:pt idx="8">
                  <c:v>Dec 21</c:v>
                </c:pt>
                <c:pt idx="9">
                  <c:v>Jan 22</c:v>
                </c:pt>
                <c:pt idx="10">
                  <c:v>Feb 22</c:v>
                </c:pt>
                <c:pt idx="11">
                  <c:v>Mar 22</c:v>
                </c:pt>
                <c:pt idx="12">
                  <c:v>Apr 22</c:v>
                </c:pt>
                <c:pt idx="13">
                  <c:v>May 22</c:v>
                </c:pt>
                <c:pt idx="14">
                  <c:v>Jun 22</c:v>
                </c:pt>
                <c:pt idx="15">
                  <c:v>Jul 22</c:v>
                </c:pt>
                <c:pt idx="16">
                  <c:v>Aug 22</c:v>
                </c:pt>
                <c:pt idx="17">
                  <c:v>Sep 22</c:v>
                </c:pt>
                <c:pt idx="18">
                  <c:v>Oct 22</c:v>
                </c:pt>
                <c:pt idx="19">
                  <c:v>Nov 22</c:v>
                </c:pt>
                <c:pt idx="20">
                  <c:v>Dec 22</c:v>
                </c:pt>
                <c:pt idx="21">
                  <c:v>Jan 23</c:v>
                </c:pt>
                <c:pt idx="22">
                  <c:v>Feb 23</c:v>
                </c:pt>
                <c:pt idx="23">
                  <c:v>Mar 23</c:v>
                </c:pt>
                <c:pt idx="24">
                  <c:v>Apr 23</c:v>
                </c:pt>
              </c:strCache>
            </c:strRef>
          </c:cat>
          <c:val>
            <c:numRef>
              <c:f>Charts!$N$3:$N$27</c:f>
              <c:numCache>
                <c:formatCode>#,##0</c:formatCode>
                <c:ptCount val="25"/>
                <c:pt idx="0">
                  <c:v>25351</c:v>
                </c:pt>
                <c:pt idx="1">
                  <c:v>25048</c:v>
                </c:pt>
                <c:pt idx="2">
                  <c:v>22268</c:v>
                </c:pt>
                <c:pt idx="3">
                  <c:v>22427</c:v>
                </c:pt>
                <c:pt idx="4">
                  <c:v>25568</c:v>
                </c:pt>
                <c:pt idx="5">
                  <c:v>31907</c:v>
                </c:pt>
                <c:pt idx="6">
                  <c:v>33033</c:v>
                </c:pt>
                <c:pt idx="7">
                  <c:v>31617</c:v>
                </c:pt>
                <c:pt idx="8">
                  <c:v>27063</c:v>
                </c:pt>
                <c:pt idx="9">
                  <c:v>24819</c:v>
                </c:pt>
                <c:pt idx="10">
                  <c:v>28290</c:v>
                </c:pt>
                <c:pt idx="11">
                  <c:v>30090</c:v>
                </c:pt>
                <c:pt idx="12">
                  <c:v>33437</c:v>
                </c:pt>
                <c:pt idx="13">
                  <c:v>33852</c:v>
                </c:pt>
                <c:pt idx="14">
                  <c:v>28942</c:v>
                </c:pt>
                <c:pt idx="15">
                  <c:v>27354</c:v>
                </c:pt>
                <c:pt idx="16">
                  <c:v>32131</c:v>
                </c:pt>
                <c:pt idx="17">
                  <c:v>39193</c:v>
                </c:pt>
                <c:pt idx="18">
                  <c:v>39250</c:v>
                </c:pt>
                <c:pt idx="19">
                  <c:v>35829</c:v>
                </c:pt>
                <c:pt idx="20">
                  <c:v>29281</c:v>
                </c:pt>
                <c:pt idx="21">
                  <c:v>40603</c:v>
                </c:pt>
                <c:pt idx="22">
                  <c:v>42646.651816904399</c:v>
                </c:pt>
                <c:pt idx="23">
                  <c:v>40264</c:v>
                </c:pt>
                <c:pt idx="24">
                  <c:v>45309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5-4034-BE4F-AD391C3BDF4F}"/>
            </c:ext>
          </c:extLst>
        </c:ser>
        <c:ser>
          <c:idx val="1"/>
          <c:order val="1"/>
          <c:tx>
            <c:strRef>
              <c:f>Charts!$O$2</c:f>
              <c:strCache>
                <c:ptCount val="1"/>
                <c:pt idx="0">
                  <c:v>Saturday Rides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Apr 21</c:v>
                </c:pt>
                <c:pt idx="1">
                  <c:v>May 21</c:v>
                </c:pt>
                <c:pt idx="2">
                  <c:v>Jun 21</c:v>
                </c:pt>
                <c:pt idx="3">
                  <c:v>Jul 21</c:v>
                </c:pt>
                <c:pt idx="4">
                  <c:v>Aug 21</c:v>
                </c:pt>
                <c:pt idx="5">
                  <c:v>Sep 21</c:v>
                </c:pt>
                <c:pt idx="6">
                  <c:v>Oct 21</c:v>
                </c:pt>
                <c:pt idx="7">
                  <c:v>Nov 21</c:v>
                </c:pt>
                <c:pt idx="8">
                  <c:v>Dec 21</c:v>
                </c:pt>
                <c:pt idx="9">
                  <c:v>Jan 22</c:v>
                </c:pt>
                <c:pt idx="10">
                  <c:v>Feb 22</c:v>
                </c:pt>
                <c:pt idx="11">
                  <c:v>Mar 22</c:v>
                </c:pt>
                <c:pt idx="12">
                  <c:v>Apr 22</c:v>
                </c:pt>
                <c:pt idx="13">
                  <c:v>May 22</c:v>
                </c:pt>
                <c:pt idx="14">
                  <c:v>Jun 22</c:v>
                </c:pt>
                <c:pt idx="15">
                  <c:v>Jul 22</c:v>
                </c:pt>
                <c:pt idx="16">
                  <c:v>Aug 22</c:v>
                </c:pt>
                <c:pt idx="17">
                  <c:v>Sep 22</c:v>
                </c:pt>
                <c:pt idx="18">
                  <c:v>Oct 22</c:v>
                </c:pt>
                <c:pt idx="19">
                  <c:v>Nov 22</c:v>
                </c:pt>
                <c:pt idx="20">
                  <c:v>Dec 22</c:v>
                </c:pt>
                <c:pt idx="21">
                  <c:v>Jan 23</c:v>
                </c:pt>
                <c:pt idx="22">
                  <c:v>Feb 23</c:v>
                </c:pt>
                <c:pt idx="23">
                  <c:v>Mar 23</c:v>
                </c:pt>
                <c:pt idx="24">
                  <c:v>Apr 23</c:v>
                </c:pt>
              </c:strCache>
            </c:strRef>
          </c:cat>
          <c:val>
            <c:numRef>
              <c:f>Charts!$O$3:$O$27</c:f>
              <c:numCache>
                <c:formatCode>#,##0</c:formatCode>
                <c:ptCount val="25"/>
                <c:pt idx="0">
                  <c:v>11903</c:v>
                </c:pt>
                <c:pt idx="1">
                  <c:v>12587</c:v>
                </c:pt>
                <c:pt idx="2">
                  <c:v>12947</c:v>
                </c:pt>
                <c:pt idx="3">
                  <c:v>13059</c:v>
                </c:pt>
                <c:pt idx="4">
                  <c:v>14336</c:v>
                </c:pt>
                <c:pt idx="5">
                  <c:v>14374</c:v>
                </c:pt>
                <c:pt idx="6">
                  <c:v>14458</c:v>
                </c:pt>
                <c:pt idx="7">
                  <c:v>12775</c:v>
                </c:pt>
                <c:pt idx="8">
                  <c:v>10429</c:v>
                </c:pt>
                <c:pt idx="9">
                  <c:v>10482</c:v>
                </c:pt>
                <c:pt idx="10">
                  <c:v>12756</c:v>
                </c:pt>
                <c:pt idx="11">
                  <c:v>11303</c:v>
                </c:pt>
                <c:pt idx="12">
                  <c:v>14873</c:v>
                </c:pt>
                <c:pt idx="13">
                  <c:v>15518</c:v>
                </c:pt>
                <c:pt idx="14">
                  <c:v>17492</c:v>
                </c:pt>
                <c:pt idx="15">
                  <c:v>23339.200000000001</c:v>
                </c:pt>
                <c:pt idx="16">
                  <c:v>22858</c:v>
                </c:pt>
                <c:pt idx="17">
                  <c:v>19743</c:v>
                </c:pt>
                <c:pt idx="18">
                  <c:v>19524</c:v>
                </c:pt>
                <c:pt idx="19">
                  <c:v>15925</c:v>
                </c:pt>
                <c:pt idx="20">
                  <c:v>14511</c:v>
                </c:pt>
                <c:pt idx="21">
                  <c:v>20598</c:v>
                </c:pt>
                <c:pt idx="22">
                  <c:v>21526.673598874106</c:v>
                </c:pt>
                <c:pt idx="23">
                  <c:v>19140</c:v>
                </c:pt>
                <c:pt idx="24">
                  <c:v>23382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45-4034-BE4F-AD391C3BDF4F}"/>
            </c:ext>
          </c:extLst>
        </c:ser>
        <c:ser>
          <c:idx val="2"/>
          <c:order val="2"/>
          <c:tx>
            <c:strRef>
              <c:f>Charts!$P$2</c:f>
              <c:strCache>
                <c:ptCount val="1"/>
                <c:pt idx="0">
                  <c:v>Sunday Rides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Apr 21</c:v>
                </c:pt>
                <c:pt idx="1">
                  <c:v>May 21</c:v>
                </c:pt>
                <c:pt idx="2">
                  <c:v>Jun 21</c:v>
                </c:pt>
                <c:pt idx="3">
                  <c:v>Jul 21</c:v>
                </c:pt>
                <c:pt idx="4">
                  <c:v>Aug 21</c:v>
                </c:pt>
                <c:pt idx="5">
                  <c:v>Sep 21</c:v>
                </c:pt>
                <c:pt idx="6">
                  <c:v>Oct 21</c:v>
                </c:pt>
                <c:pt idx="7">
                  <c:v>Nov 21</c:v>
                </c:pt>
                <c:pt idx="8">
                  <c:v>Dec 21</c:v>
                </c:pt>
                <c:pt idx="9">
                  <c:v>Jan 22</c:v>
                </c:pt>
                <c:pt idx="10">
                  <c:v>Feb 22</c:v>
                </c:pt>
                <c:pt idx="11">
                  <c:v>Mar 22</c:v>
                </c:pt>
                <c:pt idx="12">
                  <c:v>Apr 22</c:v>
                </c:pt>
                <c:pt idx="13">
                  <c:v>May 22</c:v>
                </c:pt>
                <c:pt idx="14">
                  <c:v>Jun 22</c:v>
                </c:pt>
                <c:pt idx="15">
                  <c:v>Jul 22</c:v>
                </c:pt>
                <c:pt idx="16">
                  <c:v>Aug 22</c:v>
                </c:pt>
                <c:pt idx="17">
                  <c:v>Sep 22</c:v>
                </c:pt>
                <c:pt idx="18">
                  <c:v>Oct 22</c:v>
                </c:pt>
                <c:pt idx="19">
                  <c:v>Nov 22</c:v>
                </c:pt>
                <c:pt idx="20">
                  <c:v>Dec 22</c:v>
                </c:pt>
                <c:pt idx="21">
                  <c:v>Jan 23</c:v>
                </c:pt>
                <c:pt idx="22">
                  <c:v>Feb 23</c:v>
                </c:pt>
                <c:pt idx="23">
                  <c:v>Mar 23</c:v>
                </c:pt>
                <c:pt idx="24">
                  <c:v>Apr 23</c:v>
                </c:pt>
              </c:strCache>
            </c:strRef>
          </c:cat>
          <c:val>
            <c:numRef>
              <c:f>Charts!$P$3:$P$27</c:f>
              <c:numCache>
                <c:formatCode>#,##0</c:formatCode>
                <c:ptCount val="25"/>
                <c:pt idx="0">
                  <c:v>8194</c:v>
                </c:pt>
                <c:pt idx="1">
                  <c:v>8406</c:v>
                </c:pt>
                <c:pt idx="2">
                  <c:v>8837</c:v>
                </c:pt>
                <c:pt idx="3">
                  <c:v>9854</c:v>
                </c:pt>
                <c:pt idx="4">
                  <c:v>9313</c:v>
                </c:pt>
                <c:pt idx="5">
                  <c:v>10050</c:v>
                </c:pt>
                <c:pt idx="6">
                  <c:v>9340</c:v>
                </c:pt>
                <c:pt idx="7">
                  <c:v>10220</c:v>
                </c:pt>
                <c:pt idx="8">
                  <c:v>8722</c:v>
                </c:pt>
                <c:pt idx="9">
                  <c:v>8082</c:v>
                </c:pt>
                <c:pt idx="10">
                  <c:v>9589</c:v>
                </c:pt>
                <c:pt idx="11">
                  <c:v>9598</c:v>
                </c:pt>
                <c:pt idx="12">
                  <c:v>10727</c:v>
                </c:pt>
                <c:pt idx="13">
                  <c:v>12022</c:v>
                </c:pt>
                <c:pt idx="14">
                  <c:v>12264</c:v>
                </c:pt>
                <c:pt idx="15">
                  <c:v>17647</c:v>
                </c:pt>
                <c:pt idx="16">
                  <c:v>18796</c:v>
                </c:pt>
                <c:pt idx="17">
                  <c:v>14607</c:v>
                </c:pt>
                <c:pt idx="18">
                  <c:v>13016</c:v>
                </c:pt>
                <c:pt idx="19">
                  <c:v>11259</c:v>
                </c:pt>
                <c:pt idx="20">
                  <c:v>9904</c:v>
                </c:pt>
                <c:pt idx="21">
                  <c:v>15609</c:v>
                </c:pt>
                <c:pt idx="22">
                  <c:v>16125</c:v>
                </c:pt>
                <c:pt idx="23">
                  <c:v>15033</c:v>
                </c:pt>
                <c:pt idx="24">
                  <c:v>16845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45-4034-BE4F-AD391C3B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677408"/>
        <c:axId val="282794736"/>
      </c:lineChart>
      <c:catAx>
        <c:axId val="3786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94736"/>
        <c:crosses val="autoZero"/>
        <c:auto val="1"/>
        <c:lblAlgn val="ctr"/>
        <c:lblOffset val="100"/>
        <c:noMultiLvlLbl val="0"/>
      </c:catAx>
      <c:valAx>
        <c:axId val="2827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Charts!$AC$2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Charts!$AC$3:$AC$14</c:f>
              <c:numCache>
                <c:formatCode>0.0</c:formatCode>
                <c:ptCount val="12"/>
                <c:pt idx="0">
                  <c:v>13.3270980849015</c:v>
                </c:pt>
                <c:pt idx="1">
                  <c:v>12.157416632601601</c:v>
                </c:pt>
                <c:pt idx="2">
                  <c:v>12.5600657370096</c:v>
                </c:pt>
                <c:pt idx="3">
                  <c:v>13.002198292290499</c:v>
                </c:pt>
                <c:pt idx="4">
                  <c:v>15.5679602637078</c:v>
                </c:pt>
                <c:pt idx="5">
                  <c:v>15.419693308477701</c:v>
                </c:pt>
                <c:pt idx="6">
                  <c:v>13.916314620265</c:v>
                </c:pt>
                <c:pt idx="7">
                  <c:v>11.1492733027853</c:v>
                </c:pt>
                <c:pt idx="8">
                  <c:v>17.8</c:v>
                </c:pt>
                <c:pt idx="9">
                  <c:v>18.600000000000001</c:v>
                </c:pt>
                <c:pt idx="10">
                  <c:v>17.600000000000001</c:v>
                </c:pt>
                <c:pt idx="11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3744"/>
        <c:axId val="1979386256"/>
      </c:barChart>
      <c:lineChart>
        <c:grouping val="standard"/>
        <c:varyColors val="0"/>
        <c:ser>
          <c:idx val="1"/>
          <c:order val="1"/>
          <c:tx>
            <c:strRef>
              <c:f>Charts!$AD$2</c:f>
              <c:strCache>
                <c:ptCount val="1"/>
                <c:pt idx="0">
                  <c:v>Local PPH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Charts!$AD$3:$AD$14</c:f>
              <c:numCache>
                <c:formatCode>0.0</c:formatCode>
                <c:ptCount val="12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393744"/>
        <c:axId val="1979386256"/>
      </c:lineChart>
      <c:catAx>
        <c:axId val="1979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6256"/>
        <c:crosses val="autoZero"/>
        <c:auto val="1"/>
        <c:lblAlgn val="ctr"/>
        <c:lblOffset val="100"/>
        <c:noMultiLvlLbl val="0"/>
      </c:catAx>
      <c:valAx>
        <c:axId val="19793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Cost Recovery &amp;</a:t>
            </a:r>
          </a:p>
          <a:p>
            <a:pPr>
              <a:defRPr/>
            </a:pPr>
            <a:r>
              <a:rPr lang="en-US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Charts!$AE$2</c:f>
              <c:strCache>
                <c:ptCount val="1"/>
                <c:pt idx="0">
                  <c:v>Local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Charts!$AE$3:$AE$14</c:f>
              <c:numCache>
                <c:formatCode>0.0%</c:formatCode>
                <c:ptCount val="12"/>
                <c:pt idx="0">
                  <c:v>0.12</c:v>
                </c:pt>
                <c:pt idx="1">
                  <c:v>0.10100000000000001</c:v>
                </c:pt>
                <c:pt idx="2">
                  <c:v>8.3000000000000004E-2</c:v>
                </c:pt>
                <c:pt idx="3">
                  <c:v>0.11</c:v>
                </c:pt>
                <c:pt idx="4">
                  <c:v>0.114</c:v>
                </c:pt>
                <c:pt idx="5">
                  <c:v>0.17299999999999999</c:v>
                </c:pt>
                <c:pt idx="6">
                  <c:v>0.14000000000000001</c:v>
                </c:pt>
                <c:pt idx="7">
                  <c:v>9.6000000000000002E-2</c:v>
                </c:pt>
                <c:pt idx="8">
                  <c:v>9.9000000000000005E-2</c:v>
                </c:pt>
                <c:pt idx="9">
                  <c:v>0.14199999999999999</c:v>
                </c:pt>
                <c:pt idx="10">
                  <c:v>0.13100000000000001</c:v>
                </c:pt>
                <c:pt idx="1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83462656"/>
        <c:axId val="683456416"/>
      </c:barChart>
      <c:lineChart>
        <c:grouping val="standard"/>
        <c:varyColors val="0"/>
        <c:ser>
          <c:idx val="1"/>
          <c:order val="1"/>
          <c:tx>
            <c:strRef>
              <c:f>Charts!$AF$2</c:f>
              <c:strCache>
                <c:ptCount val="1"/>
                <c:pt idx="0">
                  <c:v>Local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Charts!$AF$3:$AF$14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462656"/>
        <c:axId val="683456416"/>
      </c:lineChart>
      <c:catAx>
        <c:axId val="683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56416"/>
        <c:crosses val="autoZero"/>
        <c:auto val="1"/>
        <c:lblAlgn val="ctr"/>
        <c:lblOffset val="100"/>
        <c:noMultiLvlLbl val="0"/>
      </c:catAx>
      <c:valAx>
        <c:axId val="6834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Charts!$AG$2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Charts!$AG$3:$AG$14</c:f>
              <c:numCache>
                <c:formatCode>0.0</c:formatCode>
                <c:ptCount val="12"/>
                <c:pt idx="0">
                  <c:v>5.9579133064516103</c:v>
                </c:pt>
                <c:pt idx="1">
                  <c:v>4.8795394154118696</c:v>
                </c:pt>
                <c:pt idx="2">
                  <c:v>5.1156528011541198</c:v>
                </c:pt>
                <c:pt idx="3">
                  <c:v>5.2965862143944298</c:v>
                </c:pt>
                <c:pt idx="4">
                  <c:v>5.8259231348907301</c:v>
                </c:pt>
                <c:pt idx="5">
                  <c:v>5.7289952630266798</c:v>
                </c:pt>
                <c:pt idx="6">
                  <c:v>5.6619310707708497</c:v>
                </c:pt>
                <c:pt idx="7">
                  <c:v>4.3753394894079296</c:v>
                </c:pt>
                <c:pt idx="8">
                  <c:v>7.3</c:v>
                </c:pt>
                <c:pt idx="9">
                  <c:v>7.5</c:v>
                </c:pt>
                <c:pt idx="10">
                  <c:v>7.2</c:v>
                </c:pt>
                <c:pt idx="1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95550400"/>
        <c:axId val="695555392"/>
      </c:barChart>
      <c:lineChart>
        <c:grouping val="standard"/>
        <c:varyColors val="0"/>
        <c:ser>
          <c:idx val="1"/>
          <c:order val="1"/>
          <c:tx>
            <c:strRef>
              <c:f>Charts!$AH$2</c:f>
              <c:strCache>
                <c:ptCount val="1"/>
                <c:pt idx="0">
                  <c:v>Express PPT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Charts!$AH$3:$AH$14</c:f>
              <c:numCache>
                <c:formatCode>0.0</c:formatCode>
                <c:ptCount val="12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550400"/>
        <c:axId val="695555392"/>
      </c:lineChart>
      <c:catAx>
        <c:axId val="695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5392"/>
        <c:crosses val="autoZero"/>
        <c:auto val="1"/>
        <c:lblAlgn val="ctr"/>
        <c:lblOffset val="100"/>
        <c:noMultiLvlLbl val="0"/>
      </c:catAx>
      <c:valAx>
        <c:axId val="6955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Cost Recovery % (Last 12 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Charts!$AI$2</c:f>
              <c:strCache>
                <c:ptCount val="1"/>
                <c:pt idx="0">
                  <c:v>Express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Charts!$AI$3:$AI$14</c:f>
              <c:numCache>
                <c:formatCode>0.0%</c:formatCode>
                <c:ptCount val="12"/>
                <c:pt idx="0">
                  <c:v>0.18</c:v>
                </c:pt>
                <c:pt idx="1">
                  <c:v>0.154</c:v>
                </c:pt>
                <c:pt idx="2">
                  <c:v>0.16400000000000001</c:v>
                </c:pt>
                <c:pt idx="3">
                  <c:v>0.158</c:v>
                </c:pt>
                <c:pt idx="4">
                  <c:v>0.16800000000000001</c:v>
                </c:pt>
                <c:pt idx="5">
                  <c:v>0.20899999999999999</c:v>
                </c:pt>
                <c:pt idx="6">
                  <c:v>0.182</c:v>
                </c:pt>
                <c:pt idx="7">
                  <c:v>0.17199999999999999</c:v>
                </c:pt>
                <c:pt idx="8">
                  <c:v>0.19500000000000001</c:v>
                </c:pt>
                <c:pt idx="9">
                  <c:v>0.218</c:v>
                </c:pt>
                <c:pt idx="10">
                  <c:v>0.184</c:v>
                </c:pt>
                <c:pt idx="11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1573232"/>
        <c:axId val="721567408"/>
      </c:barChart>
      <c:lineChart>
        <c:grouping val="standard"/>
        <c:varyColors val="0"/>
        <c:ser>
          <c:idx val="1"/>
          <c:order val="1"/>
          <c:tx>
            <c:strRef>
              <c:f>Charts!$AJ$2</c:f>
              <c:strCache>
                <c:ptCount val="1"/>
                <c:pt idx="0">
                  <c:v>Express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Charts!$AJ$3:$AJ$14</c:f>
              <c:numCache>
                <c:formatCode>0.0%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573232"/>
        <c:axId val="721567408"/>
      </c:lineChart>
      <c:catAx>
        <c:axId val="7215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67408"/>
        <c:crosses val="autoZero"/>
        <c:auto val="1"/>
        <c:lblAlgn val="ctr"/>
        <c:lblOffset val="100"/>
        <c:noMultiLvlLbl val="0"/>
      </c:catAx>
      <c:valAx>
        <c:axId val="7215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Local &amp; Express Service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Charts!$AM$2</c:f>
              <c:strCache>
                <c:ptCount val="1"/>
                <c:pt idx="0">
                  <c:v>Local OTP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0033A1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Charts!$AM$3:$AM$14</c:f>
              <c:numCache>
                <c:formatCode>0.0%</c:formatCode>
                <c:ptCount val="12"/>
                <c:pt idx="0">
                  <c:v>0.79594881871282297</c:v>
                </c:pt>
                <c:pt idx="1">
                  <c:v>0.80295807978363798</c:v>
                </c:pt>
                <c:pt idx="2">
                  <c:v>0.80148135269060194</c:v>
                </c:pt>
                <c:pt idx="3">
                  <c:v>0.78062034080531595</c:v>
                </c:pt>
                <c:pt idx="4">
                  <c:v>0.76318227579678999</c:v>
                </c:pt>
                <c:pt idx="5">
                  <c:v>0.77586951291456996</c:v>
                </c:pt>
                <c:pt idx="6">
                  <c:v>0.80691328199036305</c:v>
                </c:pt>
                <c:pt idx="7">
                  <c:v>0.78823132246202898</c:v>
                </c:pt>
                <c:pt idx="8">
                  <c:v>0.80038032551766503</c:v>
                </c:pt>
                <c:pt idx="9">
                  <c:v>0.80038032551766503</c:v>
                </c:pt>
                <c:pt idx="10">
                  <c:v>0.80800000000000005</c:v>
                </c:pt>
                <c:pt idx="11">
                  <c:v>0.78700000000000003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CA-40DB-8E1C-9623EB360117}"/>
            </c:ext>
          </c:extLst>
        </c:ser>
        <c:ser>
          <c:idx val="1"/>
          <c:order val="1"/>
          <c:tx>
            <c:strRef>
              <c:f>Charts!$AN$2</c:f>
              <c:strCache>
                <c:ptCount val="1"/>
                <c:pt idx="0">
                  <c:v>Express OTP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Charts!$AN$3:$AN$14</c:f>
              <c:numCache>
                <c:formatCode>0.0%</c:formatCode>
                <c:ptCount val="12"/>
                <c:pt idx="0">
                  <c:v>0.80498605871740203</c:v>
                </c:pt>
                <c:pt idx="1">
                  <c:v>0.82132587238672605</c:v>
                </c:pt>
                <c:pt idx="2">
                  <c:v>0.82336255801959801</c:v>
                </c:pt>
                <c:pt idx="3">
                  <c:v>0.78553789164994603</c:v>
                </c:pt>
                <c:pt idx="4">
                  <c:v>0.74316939890710398</c:v>
                </c:pt>
                <c:pt idx="5">
                  <c:v>0.75687953175504497</c:v>
                </c:pt>
                <c:pt idx="6">
                  <c:v>0.78736092567868299</c:v>
                </c:pt>
                <c:pt idx="7">
                  <c:v>0.80240652346857599</c:v>
                </c:pt>
                <c:pt idx="8">
                  <c:v>0.80262282619025005</c:v>
                </c:pt>
                <c:pt idx="9">
                  <c:v>0.81899999999999995</c:v>
                </c:pt>
                <c:pt idx="10">
                  <c:v>0.80600000000000005</c:v>
                </c:pt>
                <c:pt idx="11">
                  <c:v>0.78700000000000003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CA-40DB-8E1C-9623EB360117}"/>
            </c:ext>
          </c:extLst>
        </c:ser>
        <c:ser>
          <c:idx val="2"/>
          <c:order val="2"/>
          <c:tx>
            <c:strRef>
              <c:f>Charts!$AO$2</c:f>
              <c:strCache>
                <c:ptCount val="1"/>
                <c:pt idx="0">
                  <c:v>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Charts!$AL$3:$AL$14</c:f>
              <c:strCache>
                <c:ptCount val="12"/>
                <c:pt idx="0">
                  <c:v>May 22</c:v>
                </c:pt>
                <c:pt idx="1">
                  <c:v>Jun 22</c:v>
                </c:pt>
                <c:pt idx="2">
                  <c:v>Jul 22</c:v>
                </c:pt>
                <c:pt idx="3">
                  <c:v>Aug 22</c:v>
                </c:pt>
                <c:pt idx="4">
                  <c:v>Sep 22</c:v>
                </c:pt>
                <c:pt idx="5">
                  <c:v>Oct 22</c:v>
                </c:pt>
                <c:pt idx="6">
                  <c:v>Nov 22</c:v>
                </c:pt>
                <c:pt idx="7">
                  <c:v>Dec 22</c:v>
                </c:pt>
                <c:pt idx="8">
                  <c:v>Jan 23</c:v>
                </c:pt>
                <c:pt idx="9">
                  <c:v>Feb 23</c:v>
                </c:pt>
                <c:pt idx="10">
                  <c:v>Mar 23</c:v>
                </c:pt>
                <c:pt idx="11">
                  <c:v>Apr 23</c:v>
                </c:pt>
              </c:strCache>
            </c:strRef>
          </c:cat>
          <c:val>
            <c:numRef>
              <c:f>Charts!$AO$3:$AO$14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A-40DB-8E1C-9623EB36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11520"/>
        <c:axId val="691707776"/>
      </c:lineChart>
      <c:catAx>
        <c:axId val="691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07776"/>
        <c:crosses val="autoZero"/>
        <c:auto val="1"/>
        <c:lblAlgn val="ctr"/>
        <c:lblOffset val="100"/>
        <c:noMultiLvlLbl val="0"/>
      </c:catAx>
      <c:valAx>
        <c:axId val="6917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Fixed-Route Missed Trips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Charts!$AR$2</c:f>
              <c:strCache>
                <c:ptCount val="1"/>
                <c:pt idx="0">
                  <c:v>Monthly Missed Trips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Charts!$AQ$3:$AQ$26</c:f>
              <c:strCache>
                <c:ptCount val="24"/>
                <c:pt idx="0">
                  <c:v>May 21</c:v>
                </c:pt>
                <c:pt idx="1">
                  <c:v>Jun 21</c:v>
                </c:pt>
                <c:pt idx="2">
                  <c:v>Jul 21</c:v>
                </c:pt>
                <c:pt idx="3">
                  <c:v>Aug 21</c:v>
                </c:pt>
                <c:pt idx="4">
                  <c:v>Sep 21</c:v>
                </c:pt>
                <c:pt idx="5">
                  <c:v>Oct 21</c:v>
                </c:pt>
                <c:pt idx="6">
                  <c:v>Nov 21</c:v>
                </c:pt>
                <c:pt idx="7">
                  <c:v>Dec 21</c:v>
                </c:pt>
                <c:pt idx="8">
                  <c:v>Jan 22</c:v>
                </c:pt>
                <c:pt idx="9">
                  <c:v>Feb 22</c:v>
                </c:pt>
                <c:pt idx="10">
                  <c:v>Mar 22</c:v>
                </c:pt>
                <c:pt idx="11">
                  <c:v>Apr 22</c:v>
                </c:pt>
                <c:pt idx="12">
                  <c:v>May 22</c:v>
                </c:pt>
                <c:pt idx="13">
                  <c:v>Jun 22</c:v>
                </c:pt>
                <c:pt idx="14">
                  <c:v>Jul 22</c:v>
                </c:pt>
                <c:pt idx="15">
                  <c:v>Aug 22</c:v>
                </c:pt>
                <c:pt idx="16">
                  <c:v>Sep 22</c:v>
                </c:pt>
                <c:pt idx="17">
                  <c:v>Oct 22</c:v>
                </c:pt>
                <c:pt idx="18">
                  <c:v>Nov 22</c:v>
                </c:pt>
                <c:pt idx="19">
                  <c:v>Dec 22</c:v>
                </c:pt>
                <c:pt idx="20">
                  <c:v>Jan 23</c:v>
                </c:pt>
                <c:pt idx="21">
                  <c:v>Feb 23</c:v>
                </c:pt>
                <c:pt idx="22">
                  <c:v>Mar 23</c:v>
                </c:pt>
                <c:pt idx="23">
                  <c:v>Apr 23</c:v>
                </c:pt>
              </c:strCache>
            </c:strRef>
          </c:cat>
          <c:val>
            <c:numRef>
              <c:f>Charts!$AR$3:$AR$26</c:f>
              <c:numCache>
                <c:formatCode>General</c:formatCode>
                <c:ptCount val="24"/>
                <c:pt idx="0">
                  <c:v>1604</c:v>
                </c:pt>
                <c:pt idx="1">
                  <c:v>565</c:v>
                </c:pt>
                <c:pt idx="2">
                  <c:v>1942</c:v>
                </c:pt>
                <c:pt idx="3">
                  <c:v>2852</c:v>
                </c:pt>
                <c:pt idx="4">
                  <c:v>2014</c:v>
                </c:pt>
                <c:pt idx="5">
                  <c:v>1443</c:v>
                </c:pt>
                <c:pt idx="6">
                  <c:v>1709</c:v>
                </c:pt>
                <c:pt idx="7">
                  <c:v>1681</c:v>
                </c:pt>
                <c:pt idx="8">
                  <c:v>3129</c:v>
                </c:pt>
                <c:pt idx="9">
                  <c:v>1972</c:v>
                </c:pt>
                <c:pt idx="10">
                  <c:v>754</c:v>
                </c:pt>
                <c:pt idx="11">
                  <c:v>1151</c:v>
                </c:pt>
                <c:pt idx="12">
                  <c:v>2214</c:v>
                </c:pt>
                <c:pt idx="13">
                  <c:v>1868</c:v>
                </c:pt>
                <c:pt idx="14">
                  <c:v>2902</c:v>
                </c:pt>
                <c:pt idx="15">
                  <c:v>2866</c:v>
                </c:pt>
                <c:pt idx="16">
                  <c:v>2449</c:v>
                </c:pt>
                <c:pt idx="17">
                  <c:v>2659</c:v>
                </c:pt>
                <c:pt idx="18">
                  <c:v>2490</c:v>
                </c:pt>
                <c:pt idx="19">
                  <c:v>3214</c:v>
                </c:pt>
                <c:pt idx="20">
                  <c:v>2557</c:v>
                </c:pt>
                <c:pt idx="21">
                  <c:v>1775</c:v>
                </c:pt>
                <c:pt idx="22">
                  <c:v>1875</c:v>
                </c:pt>
                <c:pt idx="23">
                  <c:v>1464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666-4530-8B88-2B3A2BFB2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73136"/>
        <c:axId val="1973038352"/>
      </c:lineChart>
      <c:catAx>
        <c:axId val="19681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038352"/>
        <c:crosses val="autoZero"/>
        <c:auto val="1"/>
        <c:lblAlgn val="ctr"/>
        <c:lblOffset val="100"/>
        <c:noMultiLvlLbl val="0"/>
      </c:catAx>
      <c:valAx>
        <c:axId val="1973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7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E1F66-2440-446A-A806-55B01EC98C8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13123-A266-41B5-9F19-3AD00DE1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51B-43D9-B6C7-969E-8AE49BC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320-FDD0-77A3-B44F-DDE6C0F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3312"/>
            <a:ext cx="10820400" cy="4361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059-2B12-644E-CE08-17CC5B8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21E2-E8EA-4FB9-6D5C-5A7871BEC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636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135F-7356-F0F5-E758-1F13AB4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3636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4019-1007-F6C1-A363-3D6D045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0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E089F-D006-5384-A278-D672FA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EADA-68BE-B309-2448-9C922BB4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820400" cy="4343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9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936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34C50:R39C55" TargetMode="Externa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oleObject" Target="https://m365gometro-my.sharepoint.com/personal/msamaan_go-metro_com/Documents/Ridership%20Report/RidershipReport_DataWorkspace.xlsx!Charts!R52C68:R55C71" TargetMode="Externa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0C14:R55C21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7C14:R60C19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17C33:R19C36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22C33:R24C36" TargetMode="Externa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https://m365gometro-my.sharepoint.com/personal/msamaan_go-metro_com/Documents/Ridership%20Report/RidershipReport_DataWorkspace.xlsx!Charts!R45C44:R46C47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A1E6B8-0D3F-C123-D83F-9321D65D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5C40F-4983-E4FB-E1E6-0A4C2CAEFAD6}"/>
              </a:ext>
            </a:extLst>
          </p:cNvPr>
          <p:cNvSpPr txBox="1"/>
          <p:nvPr/>
        </p:nvSpPr>
        <p:spPr>
          <a:xfrm>
            <a:off x="4357511" y="329942"/>
            <a:ext cx="7755467" cy="1630837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April 2023 Ridership Report</a:t>
            </a:r>
          </a:p>
          <a:p>
            <a:pPr>
              <a:lnSpc>
                <a:spcPts val="3500"/>
              </a:lnSpc>
            </a:pP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May 16, 2023 | Matt Moorman</a:t>
            </a:r>
          </a:p>
        </p:txBody>
      </p:sp>
    </p:spTree>
    <p:extLst>
      <p:ext uri="{BB962C8B-B14F-4D97-AF65-F5344CB8AC3E}">
        <p14:creationId xmlns:p14="http://schemas.microsoft.com/office/powerpoint/2010/main" val="8896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90EF99-6873-072F-9863-B8478FF6F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49001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C67ED9-183D-A02A-0A3E-9605D00F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526067"/>
              </p:ext>
            </p:extLst>
          </p:nvPr>
        </p:nvGraphicFramePr>
        <p:xfrm>
          <a:off x="1151641" y="462384"/>
          <a:ext cx="9888718" cy="593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2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C3783-5218-C244-75B1-EB968F4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41371" y="0"/>
            <a:ext cx="7345245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ACCESS Ridership</a:t>
            </a:r>
          </a:p>
        </p:txBody>
      </p:sp>
    </p:spTree>
    <p:extLst>
      <p:ext uri="{BB962C8B-B14F-4D97-AF65-F5344CB8AC3E}">
        <p14:creationId xmlns:p14="http://schemas.microsoft.com/office/powerpoint/2010/main" val="12209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F47BDC-054D-BA84-3701-372976B00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604029"/>
              </p:ext>
            </p:extLst>
          </p:nvPr>
        </p:nvGraphicFramePr>
        <p:xfrm>
          <a:off x="443883" y="378819"/>
          <a:ext cx="11194742" cy="442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4AAA52-250F-08E7-2C98-96AE0E6F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45522"/>
              </p:ext>
            </p:extLst>
          </p:nvPr>
        </p:nvGraphicFramePr>
        <p:xfrm>
          <a:off x="2663825" y="4899025"/>
          <a:ext cx="6865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301705" imgH="1105057" progId="Excel.Sheet.12">
                  <p:link updateAutomatic="1"/>
                </p:oleObj>
              </mc:Choice>
              <mc:Fallback>
                <p:oleObj name="Worksheet" r:id="rId6" imgW="6301705" imgH="1105057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4AAA52-250F-08E7-2C98-96AE0E6F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3825" y="4899025"/>
                        <a:ext cx="686593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6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BE03AD-4C21-DD58-EA07-B249788A6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613306"/>
              </p:ext>
            </p:extLst>
          </p:nvPr>
        </p:nvGraphicFramePr>
        <p:xfrm>
          <a:off x="363985" y="462877"/>
          <a:ext cx="11398928" cy="580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F236FA-F8E6-39FD-0D56-F5B82EA4F9D5}"/>
              </a:ext>
            </a:extLst>
          </p:cNvPr>
          <p:cNvCxnSpPr>
            <a:cxnSpLocks/>
          </p:cNvCxnSpPr>
          <p:nvPr/>
        </p:nvCxnSpPr>
        <p:spPr>
          <a:xfrm flipV="1">
            <a:off x="2686174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F075D-736D-9664-F05D-3D2B51D25903}"/>
              </a:ext>
            </a:extLst>
          </p:cNvPr>
          <p:cNvCxnSpPr>
            <a:cxnSpLocks/>
          </p:cNvCxnSpPr>
          <p:nvPr/>
        </p:nvCxnSpPr>
        <p:spPr>
          <a:xfrm flipV="1">
            <a:off x="5386466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D68C1E-7310-4BBC-BF47-ADF9780EBFA3}"/>
              </a:ext>
            </a:extLst>
          </p:cNvPr>
          <p:cNvCxnSpPr>
            <a:cxnSpLocks/>
          </p:cNvCxnSpPr>
          <p:nvPr/>
        </p:nvCxnSpPr>
        <p:spPr>
          <a:xfrm flipV="1">
            <a:off x="8077880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3C8B9-472B-9BB0-70DF-11C1BCB3B5A0}"/>
              </a:ext>
            </a:extLst>
          </p:cNvPr>
          <p:cNvCxnSpPr>
            <a:cxnSpLocks/>
          </p:cNvCxnSpPr>
          <p:nvPr/>
        </p:nvCxnSpPr>
        <p:spPr>
          <a:xfrm flipV="1">
            <a:off x="10769293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5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0012A5-9501-A9DF-27F1-74360A7A5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586988"/>
              </p:ext>
            </p:extLst>
          </p:nvPr>
        </p:nvGraphicFramePr>
        <p:xfrm>
          <a:off x="355107" y="381739"/>
          <a:ext cx="11407806" cy="571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E3822-7EF7-A259-BBCC-E4BD5A02BF9B}"/>
              </a:ext>
            </a:extLst>
          </p:cNvPr>
          <p:cNvSpPr txBox="1"/>
          <p:nvPr/>
        </p:nvSpPr>
        <p:spPr>
          <a:xfrm>
            <a:off x="10473293" y="1863292"/>
            <a:ext cx="128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OTP: 90.6%</a:t>
            </a:r>
          </a:p>
        </p:txBody>
      </p:sp>
    </p:spTree>
    <p:extLst>
      <p:ext uri="{BB962C8B-B14F-4D97-AF65-F5344CB8AC3E}">
        <p14:creationId xmlns:p14="http://schemas.microsoft.com/office/powerpoint/2010/main" val="219671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9040C5-AD08-60D5-843D-0A2EA357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993501"/>
              </p:ext>
            </p:extLst>
          </p:nvPr>
        </p:nvGraphicFramePr>
        <p:xfrm>
          <a:off x="379135" y="314627"/>
          <a:ext cx="5411779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460FCA-F934-92DA-7202-F604BB874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128314"/>
              </p:ext>
            </p:extLst>
          </p:nvPr>
        </p:nvGraphicFramePr>
        <p:xfrm>
          <a:off x="6096000" y="314626"/>
          <a:ext cx="5524870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DA05B5A-D82B-3926-6B59-925DAA7CB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80124"/>
              </p:ext>
            </p:extLst>
          </p:nvPr>
        </p:nvGraphicFramePr>
        <p:xfrm>
          <a:off x="3335338" y="4621213"/>
          <a:ext cx="55213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749040" imgH="738967" progId="Excel.Sheet.12">
                  <p:link updateAutomatic="1"/>
                </p:oleObj>
              </mc:Choice>
              <mc:Fallback>
                <p:oleObj name="Worksheet" r:id="rId5" imgW="3749040" imgH="738967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DA05B5A-D82B-3926-6B59-925DAA7CB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5338" y="4621213"/>
                        <a:ext cx="5521325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5EC397-4A59-48D9-6E6F-F976D2117752}"/>
              </a:ext>
            </a:extLst>
          </p:cNvPr>
          <p:cNvSpPr txBox="1"/>
          <p:nvPr/>
        </p:nvSpPr>
        <p:spPr>
          <a:xfrm>
            <a:off x="8774909" y="516496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40414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FF526-C2AA-2878-A56A-935F244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21171" y="3048"/>
            <a:ext cx="7487993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Route Level KPIs</a:t>
            </a:r>
          </a:p>
        </p:txBody>
      </p:sp>
    </p:spTree>
    <p:extLst>
      <p:ext uri="{BB962C8B-B14F-4D97-AF65-F5344CB8AC3E}">
        <p14:creationId xmlns:p14="http://schemas.microsoft.com/office/powerpoint/2010/main" val="1801158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9A4419-877A-C56C-BA1E-A5A8861DC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248969"/>
              </p:ext>
            </p:extLst>
          </p:nvPr>
        </p:nvGraphicFramePr>
        <p:xfrm>
          <a:off x="443883" y="337350"/>
          <a:ext cx="11283519" cy="596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18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73E053-E41B-4B5D-952A-5756A6755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929561"/>
              </p:ext>
            </p:extLst>
          </p:nvPr>
        </p:nvGraphicFramePr>
        <p:xfrm>
          <a:off x="1206629" y="213064"/>
          <a:ext cx="9778742" cy="310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AF19CA-F5AF-202C-171A-3DF1A30A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299093"/>
              </p:ext>
            </p:extLst>
          </p:nvPr>
        </p:nvGraphicFramePr>
        <p:xfrm>
          <a:off x="1206629" y="3320249"/>
          <a:ext cx="9778742" cy="28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702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99EE6-9B41-31CB-0F99-080ADDBC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855464" y="0"/>
            <a:ext cx="6931152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Fixed-Route Ridership</a:t>
            </a:r>
            <a:endParaRPr lang="en-US" sz="5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B11C49-BD00-0A45-19FA-879E3D05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339530"/>
              </p:ext>
            </p:extLst>
          </p:nvPr>
        </p:nvGraphicFramePr>
        <p:xfrm>
          <a:off x="443882" y="3364637"/>
          <a:ext cx="11327907" cy="280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A26CD1-CA47-FDD9-033F-07D84384F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39837"/>
              </p:ext>
            </p:extLst>
          </p:nvPr>
        </p:nvGraphicFramePr>
        <p:xfrm>
          <a:off x="443882" y="314455"/>
          <a:ext cx="11304236" cy="305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88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E3A559-B238-6F19-09C4-307552348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507061"/>
              </p:ext>
            </p:extLst>
          </p:nvPr>
        </p:nvGraphicFramePr>
        <p:xfrm>
          <a:off x="1082967" y="304887"/>
          <a:ext cx="10191511" cy="289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0BEA02-9BF2-A32D-E565-113C10E7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761411"/>
              </p:ext>
            </p:extLst>
          </p:nvPr>
        </p:nvGraphicFramePr>
        <p:xfrm>
          <a:off x="1082967" y="3195960"/>
          <a:ext cx="10191511" cy="298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47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0F1B8-27A2-C7FD-3BF7-6DCF08C2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FA17-BCC7-3EB9-CE1D-4F0B498D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91180E-1D54-1AC8-5577-212EA60D17E4}"/>
              </a:ext>
              <a:ext uri="{147F2762-F138-4A5C-976F-8EAC2B608ADB}">
                <a16:predDERef xmlns:a16="http://schemas.microsoft.com/office/drawing/2014/main" pre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271752"/>
              </p:ext>
            </p:extLst>
          </p:nvPr>
        </p:nvGraphicFramePr>
        <p:xfrm>
          <a:off x="292963" y="230820"/>
          <a:ext cx="11523216" cy="44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71788A-038E-9660-8596-D1F77CB7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39427"/>
              </p:ext>
            </p:extLst>
          </p:nvPr>
        </p:nvGraphicFramePr>
        <p:xfrm>
          <a:off x="2632075" y="4792663"/>
          <a:ext cx="6926263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26474" imgH="1287890" progId="Excel.Sheet.12">
                  <p:link updateAutomatic="1"/>
                </p:oleObj>
              </mc:Choice>
              <mc:Fallback>
                <p:oleObj name="Worksheet" r:id="rId6" imgW="6926474" imgH="1287890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71788A-038E-9660-8596-D1F77CB7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2075" y="4792663"/>
                        <a:ext cx="6926263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49"/>
              </p:ext>
            </p:extLst>
          </p:nvPr>
        </p:nvGraphicFramePr>
        <p:xfrm>
          <a:off x="390616" y="602483"/>
          <a:ext cx="11292397" cy="55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9A41B-DBF3-42E3-7B19-99177E2016E8}"/>
              </a:ext>
            </a:extLst>
          </p:cNvPr>
          <p:cNvCxnSpPr>
            <a:cxnSpLocks/>
          </p:cNvCxnSpPr>
          <p:nvPr/>
        </p:nvCxnSpPr>
        <p:spPr>
          <a:xfrm flipV="1">
            <a:off x="3033131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B3DC7-162D-50A6-5C87-63F6A9B1A349}"/>
              </a:ext>
            </a:extLst>
          </p:cNvPr>
          <p:cNvCxnSpPr>
            <a:cxnSpLocks/>
          </p:cNvCxnSpPr>
          <p:nvPr/>
        </p:nvCxnSpPr>
        <p:spPr>
          <a:xfrm flipV="1">
            <a:off x="5613947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7B3C0-D822-5FC8-C990-ED2468E4D65A}"/>
              </a:ext>
            </a:extLst>
          </p:cNvPr>
          <p:cNvCxnSpPr>
            <a:cxnSpLocks/>
          </p:cNvCxnSpPr>
          <p:nvPr/>
        </p:nvCxnSpPr>
        <p:spPr>
          <a:xfrm flipV="1">
            <a:off x="8194109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63A18E-793E-7F29-DADF-0C1A8210C39D}"/>
              </a:ext>
            </a:extLst>
          </p:cNvPr>
          <p:cNvCxnSpPr>
            <a:cxnSpLocks/>
          </p:cNvCxnSpPr>
          <p:nvPr/>
        </p:nvCxnSpPr>
        <p:spPr>
          <a:xfrm flipV="1">
            <a:off x="10756519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1551E4-038A-712F-0358-0BE9E699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95591"/>
              </p:ext>
            </p:extLst>
          </p:nvPr>
        </p:nvGraphicFramePr>
        <p:xfrm>
          <a:off x="337708" y="363239"/>
          <a:ext cx="11451838" cy="45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27585B-5F23-4DAA-365C-10F592AE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b="57905"/>
          <a:stretch/>
        </p:blipFill>
        <p:spPr>
          <a:xfrm>
            <a:off x="0" y="6446348"/>
            <a:ext cx="12192000" cy="37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E3CB5-316D-15A8-1919-B245C90AC4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D4BD44-B1F7-CD5C-C61B-B52D86871C40}"/>
              </a:ext>
            </a:extLst>
          </p:cNvPr>
          <p:cNvCxnSpPr>
            <a:cxnSpLocks/>
          </p:cNvCxnSpPr>
          <p:nvPr/>
        </p:nvCxnSpPr>
        <p:spPr>
          <a:xfrm flipV="1">
            <a:off x="4905634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86413-41F9-CE56-2FC7-AF2782D2BF02}"/>
              </a:ext>
            </a:extLst>
          </p:cNvPr>
          <p:cNvCxnSpPr>
            <a:cxnSpLocks/>
          </p:cNvCxnSpPr>
          <p:nvPr/>
        </p:nvCxnSpPr>
        <p:spPr>
          <a:xfrm flipV="1">
            <a:off x="10086865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73B4029-4791-B13B-50D2-01E04E183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92921"/>
              </p:ext>
            </p:extLst>
          </p:nvPr>
        </p:nvGraphicFramePr>
        <p:xfrm>
          <a:off x="2654300" y="4983163"/>
          <a:ext cx="68834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65243" imgH="922224" progId="Excel.Sheet.12">
                  <p:link updateAutomatic="1"/>
                </p:oleObj>
              </mc:Choice>
              <mc:Fallback>
                <p:oleObj name="Worksheet" r:id="rId6" imgW="5265243" imgH="922224" progId="Excel.Sheet.12">
                  <p:link updateAutomatic="1"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73B4029-4791-B13B-50D2-01E04E183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4300" y="4983163"/>
                        <a:ext cx="6883400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87190-2BA1-5E06-6D47-34A14E25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D88C3-4EB6-52E0-7BD0-25E28E21E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B7037-DD1C-0DF0-6557-79374F0EB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876666"/>
              </p:ext>
            </p:extLst>
          </p:nvPr>
        </p:nvGraphicFramePr>
        <p:xfrm>
          <a:off x="349473" y="363880"/>
          <a:ext cx="5387340" cy="44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E61DA8-AB1A-DF8D-59D9-0DF8ACFD4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148814"/>
              </p:ext>
            </p:extLst>
          </p:nvPr>
        </p:nvGraphicFramePr>
        <p:xfrm>
          <a:off x="5823381" y="363878"/>
          <a:ext cx="5387340" cy="44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7B89146-6947-2B1C-855F-9BBBF891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39336"/>
              </p:ext>
            </p:extLst>
          </p:nvPr>
        </p:nvGraphicFramePr>
        <p:xfrm>
          <a:off x="2569274" y="5353236"/>
          <a:ext cx="6508214" cy="67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7B89146-6947-2B1C-855F-9BBBF8918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9274" y="5353236"/>
                        <a:ext cx="6508214" cy="67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BA805-E046-DE73-A642-8A1EDC61583A}"/>
              </a:ext>
            </a:extLst>
          </p:cNvPr>
          <p:cNvSpPr txBox="1"/>
          <p:nvPr/>
        </p:nvSpPr>
        <p:spPr>
          <a:xfrm>
            <a:off x="9023483" y="5758320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2245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3DA-C277-3037-300B-6D7781D2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F8CD5-FC5E-7441-198A-12772AE6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C0D4B6-52AA-7240-F79C-4F21422E9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34740"/>
              </p:ext>
            </p:extLst>
          </p:nvPr>
        </p:nvGraphicFramePr>
        <p:xfrm>
          <a:off x="417413" y="363877"/>
          <a:ext cx="5410200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43CC67-DF82-B13B-2916-47231FC1D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466214"/>
              </p:ext>
            </p:extLst>
          </p:nvPr>
        </p:nvGraphicFramePr>
        <p:xfrm>
          <a:off x="5719709" y="363877"/>
          <a:ext cx="6054878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76A1F-E637-1C3A-E012-97234CBA5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85035"/>
              </p:ext>
            </p:extLst>
          </p:nvPr>
        </p:nvGraphicFramePr>
        <p:xfrm>
          <a:off x="2969731" y="5242252"/>
          <a:ext cx="6252538" cy="6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76A1F-E637-1C3A-E012-97234CBA5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9731" y="5242252"/>
                        <a:ext cx="6252538" cy="651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929847-8294-3DF9-B403-81B8639156EA}"/>
              </a:ext>
            </a:extLst>
          </p:cNvPr>
          <p:cNvSpPr txBox="1"/>
          <p:nvPr/>
        </p:nvSpPr>
        <p:spPr>
          <a:xfrm>
            <a:off x="9147771" y="5638459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2337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C70449-5099-F3B5-DF67-63CDD7F08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983689"/>
              </p:ext>
            </p:extLst>
          </p:nvPr>
        </p:nvGraphicFramePr>
        <p:xfrm>
          <a:off x="355108" y="284085"/>
          <a:ext cx="11389216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20BB-2C58-43C0-2B8C-8435BD6A1958}"/>
              </a:ext>
            </a:extLst>
          </p:cNvPr>
          <p:cNvCxnSpPr>
            <a:cxnSpLocks/>
          </p:cNvCxnSpPr>
          <p:nvPr/>
        </p:nvCxnSpPr>
        <p:spPr>
          <a:xfrm flipV="1">
            <a:off x="8396043" y="763480"/>
            <a:ext cx="0" cy="48472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C57DA9-A728-5C52-153E-79AEA905313A}"/>
              </a:ext>
            </a:extLst>
          </p:cNvPr>
          <p:cNvSpPr txBox="1"/>
          <p:nvPr/>
        </p:nvSpPr>
        <p:spPr>
          <a:xfrm>
            <a:off x="10234514" y="1424341"/>
            <a:ext cx="16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Overall: 78.7%</a:t>
            </a:r>
          </a:p>
        </p:txBody>
      </p:sp>
    </p:spTree>
    <p:extLst>
      <p:ext uri="{BB962C8B-B14F-4D97-AF65-F5344CB8AC3E}">
        <p14:creationId xmlns:p14="http://schemas.microsoft.com/office/powerpoint/2010/main" val="33173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36D83E-A35F-2A6E-580B-0C7848673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66251"/>
              </p:ext>
            </p:extLst>
          </p:nvPr>
        </p:nvGraphicFramePr>
        <p:xfrm>
          <a:off x="408373" y="372862"/>
          <a:ext cx="11336783" cy="498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FAB2C-B874-B838-0FE4-40ADC604C357}"/>
              </a:ext>
            </a:extLst>
          </p:cNvPr>
          <p:cNvCxnSpPr>
            <a:cxnSpLocks/>
          </p:cNvCxnSpPr>
          <p:nvPr/>
        </p:nvCxnSpPr>
        <p:spPr>
          <a:xfrm flipV="1">
            <a:off x="4611574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26584-D049-68D6-DF6F-3C15AB82E0A6}"/>
              </a:ext>
            </a:extLst>
          </p:cNvPr>
          <p:cNvCxnSpPr>
            <a:cxnSpLocks/>
          </p:cNvCxnSpPr>
          <p:nvPr/>
        </p:nvCxnSpPr>
        <p:spPr>
          <a:xfrm flipV="1">
            <a:off x="9981085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1D0125-6539-09F0-2CD4-52C3B6666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43923"/>
              </p:ext>
            </p:extLst>
          </p:nvPr>
        </p:nvGraphicFramePr>
        <p:xfrm>
          <a:off x="2540000" y="5602288"/>
          <a:ext cx="7118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72000" imgH="373301" progId="Excel.Sheet.12">
                  <p:link updateAutomatic="1"/>
                </p:oleObj>
              </mc:Choice>
              <mc:Fallback>
                <p:oleObj name="Worksheet" r:id="rId5" imgW="4572000" imgH="373301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1D0125-6539-09F0-2CD4-52C3B6666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0" y="5602288"/>
                        <a:ext cx="71183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8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A1"/>
      </a:accent1>
      <a:accent2>
        <a:srgbClr val="2A75B0"/>
      </a:accent2>
      <a:accent3>
        <a:srgbClr val="68C9F2"/>
      </a:accent3>
      <a:accent4>
        <a:srgbClr val="C1D22F"/>
      </a:accent4>
      <a:accent5>
        <a:srgbClr val="F68924"/>
      </a:accent5>
      <a:accent6>
        <a:srgbClr val="DC6626"/>
      </a:accent6>
      <a:hlink>
        <a:srgbClr val="0033A1"/>
      </a:hlink>
      <a:folHlink>
        <a:srgbClr val="68C9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1A1700288AB44A6F8F733FB0692B4" ma:contentTypeVersion="14" ma:contentTypeDescription="Create a new document." ma:contentTypeScope="" ma:versionID="2a4849d1b808df0c748d3ea1c6f4f381">
  <xsd:schema xmlns:xsd="http://www.w3.org/2001/XMLSchema" xmlns:xs="http://www.w3.org/2001/XMLSchema" xmlns:p="http://schemas.microsoft.com/office/2006/metadata/properties" xmlns:ns2="adf42945-313f-404e-8888-b29adbe5d9de" xmlns:ns3="ba8634e3-3484-4f9c-a4c2-f0eaf0b2e3ee" targetNamespace="http://schemas.microsoft.com/office/2006/metadata/properties" ma:root="true" ma:fieldsID="f25acc261e599af7ad296710fa373356" ns2:_="" ns3:_="">
    <xsd:import namespace="adf42945-313f-404e-8888-b29adbe5d9de"/>
    <xsd:import namespace="ba8634e3-3484-4f9c-a4c2-f0eaf0b2e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2945-313f-404e-8888-b29adbe5d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be006e-79d8-4dce-a5c2-9b91ffe31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634e3-3484-4f9c-a4c2-f0eaf0b2e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be918f-9bf0-42f4-8340-9c27a68461df}" ma:internalName="TaxCatchAll" ma:showField="CatchAllData" ma:web="ba8634e3-3484-4f9c-a4c2-f0eaf0b2e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42945-313f-404e-8888-b29adbe5d9de">
      <Terms xmlns="http://schemas.microsoft.com/office/infopath/2007/PartnerControls"/>
    </lcf76f155ced4ddcb4097134ff3c332f>
    <TaxCatchAll xmlns="ba8634e3-3484-4f9c-a4c2-f0eaf0b2e3ee" xsi:nil="true"/>
  </documentManagement>
</p:properties>
</file>

<file path=customXml/itemProps1.xml><?xml version="1.0" encoding="utf-8"?>
<ds:datastoreItem xmlns:ds="http://schemas.openxmlformats.org/officeDocument/2006/customXml" ds:itemID="{E92C155E-B472-430F-B24A-16DE62D17C89}"/>
</file>

<file path=customXml/itemProps2.xml><?xml version="1.0" encoding="utf-8"?>
<ds:datastoreItem xmlns:ds="http://schemas.openxmlformats.org/officeDocument/2006/customXml" ds:itemID="{C7B8A435-153E-46DE-9D43-73FDEFD8A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626B3-481C-4C9A-B08F-FA0F9FF1CBED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ba8634e3-3484-4f9c-a4c2-f0eaf0b2e3ee"/>
    <ds:schemaRef ds:uri="adf42945-313f-404e-8888-b29adbe5d9d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189</Words>
  <Application>Microsoft Office PowerPoint</Application>
  <PresentationFormat>Widescreen</PresentationFormat>
  <Paragraphs>39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Montserrat ExtraBold</vt:lpstr>
      <vt:lpstr>Office Theme 2013 - 2022</vt:lpstr>
      <vt:lpstr>https://m365gometro-my.sharepoint.com/personal/msamaan_go-metro_com/Documents/Ridership Report/RidershipReport_DataWorkspace.xlsx!Charts!R50C14:R55C21</vt:lpstr>
      <vt:lpstr>https://m365gometro-my.sharepoint.com/personal/msamaan_go-metro_com/Documents/Ridership Report/RidershipReport_DataWorkspace.xlsx!Charts!R57C14:R60C19</vt:lpstr>
      <vt:lpstr>https://m365gometro-my.sharepoint.com/personal/msamaan_go-metro_com/Documents/Ridership Report/RidershipReport_DataWorkspace.xlsx!Charts!R17C33:R19C36</vt:lpstr>
      <vt:lpstr>https://m365gometro-my.sharepoint.com/personal/msamaan_go-metro_com/Documents/Ridership Report/RidershipReport_DataWorkspace.xlsx!Charts!R22C33:R24C36</vt:lpstr>
      <vt:lpstr>https://m365gometro-my.sharepoint.com/personal/msamaan_go-metro_com/Documents/Ridership Report/RidershipReport_DataWorkspace.xlsx!Charts!R45C44:R46C47</vt:lpstr>
      <vt:lpstr>https://m365gometro-my.sharepoint.com/personal/msamaan_go-metro_com/Documents/Ridership Report/RidershipReport_DataWorkspace.xlsx!Charts!R34C50:R39C55</vt:lpstr>
      <vt:lpstr>https://m365gometro-my.sharepoint.com/personal/msamaan_go-metro_com/Documents/Ridership Report/RidershipReport_DataWorkspace.xlsx!Charts!R52C68:R55C71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Samaan</dc:creator>
  <cp:lastModifiedBy>Mark A. Samaan</cp:lastModifiedBy>
  <cp:revision>95</cp:revision>
  <cp:lastPrinted>2023-02-10T15:03:42Z</cp:lastPrinted>
  <dcterms:created xsi:type="dcterms:W3CDTF">2023-01-11T15:16:17Z</dcterms:created>
  <dcterms:modified xsi:type="dcterms:W3CDTF">2023-05-31T14:43:22Z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0x0101007081A1700288AB44A6F8F733FB0692B4</vt:lpwstr>
  </property>
  <property fmtid="{D5CDD505-2E9C-101B-9397-08002B2CF9AE}" pid="3" name="MediaServiceImageTags">
    <vt:lpwstr/>
  </property>
</Properties>
</file>